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63" r:id="rId2"/>
    <p:sldId id="267" r:id="rId3"/>
    <p:sldId id="270" r:id="rId4"/>
    <p:sldId id="311" r:id="rId5"/>
    <p:sldId id="312" r:id="rId6"/>
    <p:sldId id="344" r:id="rId7"/>
    <p:sldId id="317" r:id="rId8"/>
    <p:sldId id="316" r:id="rId9"/>
    <p:sldId id="315" r:id="rId10"/>
    <p:sldId id="348" r:id="rId11"/>
    <p:sldId id="304" r:id="rId12"/>
    <p:sldId id="337" r:id="rId13"/>
    <p:sldId id="338" r:id="rId14"/>
    <p:sldId id="339" r:id="rId15"/>
    <p:sldId id="305" r:id="rId16"/>
    <p:sldId id="320" r:id="rId17"/>
    <p:sldId id="326" r:id="rId18"/>
    <p:sldId id="353" r:id="rId19"/>
    <p:sldId id="354" r:id="rId20"/>
    <p:sldId id="319" r:id="rId21"/>
    <p:sldId id="334" r:id="rId22"/>
    <p:sldId id="323" r:id="rId23"/>
    <p:sldId id="349" r:id="rId24"/>
    <p:sldId id="333" r:id="rId25"/>
    <p:sldId id="343" r:id="rId26"/>
    <p:sldId id="306" r:id="rId27"/>
    <p:sldId id="330" r:id="rId28"/>
    <p:sldId id="331" r:id="rId29"/>
    <p:sldId id="340" r:id="rId30"/>
    <p:sldId id="341" r:id="rId31"/>
    <p:sldId id="342" r:id="rId32"/>
    <p:sldId id="347" r:id="rId33"/>
    <p:sldId id="307" r:id="rId34"/>
    <p:sldId id="351" r:id="rId35"/>
    <p:sldId id="308" r:id="rId36"/>
    <p:sldId id="301" r:id="rId37"/>
    <p:sldId id="345" r:id="rId38"/>
    <p:sldId id="346" r:id="rId39"/>
    <p:sldId id="350" r:id="rId40"/>
    <p:sldId id="292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52C6746-D6F8-4BA6-9B78-4EA007100812}">
          <p14:sldIdLst>
            <p14:sldId id="263"/>
          </p14:sldIdLst>
        </p14:section>
        <p14:section name="Contents" id="{71123218-A27B-49A0-9B86-D94311BBE4C0}">
          <p14:sldIdLst>
            <p14:sldId id="267"/>
          </p14:sldIdLst>
        </p14:section>
        <p14:section name="Introduction" id="{682BCB94-4133-4C24-B34B-728522569B4F}">
          <p14:sldIdLst>
            <p14:sldId id="270"/>
            <p14:sldId id="311"/>
            <p14:sldId id="312"/>
            <p14:sldId id="344"/>
            <p14:sldId id="317"/>
            <p14:sldId id="316"/>
            <p14:sldId id="315"/>
            <p14:sldId id="348"/>
          </p14:sldIdLst>
        </p14:section>
        <p14:section name="State of the art" id="{5B9B8470-F0FE-44CB-BD5A-2176DDFDAC6B}">
          <p14:sldIdLst>
            <p14:sldId id="304"/>
            <p14:sldId id="337"/>
            <p14:sldId id="338"/>
            <p14:sldId id="339"/>
          </p14:sldIdLst>
        </p14:section>
        <p14:section name="Concept" id="{D0E8658A-FE89-4147-8576-098B8C945D0D}">
          <p14:sldIdLst>
            <p14:sldId id="305"/>
            <p14:sldId id="320"/>
            <p14:sldId id="326"/>
            <p14:sldId id="353"/>
            <p14:sldId id="354"/>
            <p14:sldId id="319"/>
            <p14:sldId id="334"/>
            <p14:sldId id="323"/>
            <p14:sldId id="349"/>
            <p14:sldId id="333"/>
            <p14:sldId id="343"/>
          </p14:sldIdLst>
        </p14:section>
        <p14:section name="Evaluation" id="{3B0BADBC-0796-46DA-B676-1B8245DFA536}">
          <p14:sldIdLst>
            <p14:sldId id="306"/>
            <p14:sldId id="330"/>
            <p14:sldId id="331"/>
            <p14:sldId id="340"/>
            <p14:sldId id="341"/>
            <p14:sldId id="342"/>
            <p14:sldId id="347"/>
          </p14:sldIdLst>
        </p14:section>
        <p14:section name="Summary &amp; Future Work" id="{EDCB8BD7-7E48-41C9-81B4-938106008162}">
          <p14:sldIdLst>
            <p14:sldId id="307"/>
            <p14:sldId id="351"/>
            <p14:sldId id="308"/>
          </p14:sldIdLst>
        </p14:section>
        <p14:section name="References" id="{C57E11ED-2FBF-430A-AB2B-B4FEC192C55E}">
          <p14:sldIdLst>
            <p14:sldId id="301"/>
            <p14:sldId id="345"/>
            <p14:sldId id="346"/>
            <p14:sldId id="350"/>
          </p14:sldIdLst>
        </p14:section>
        <p14:section name="End" id="{C3BF70FF-C593-4BBE-BB8D-65992C8C77A2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ABE00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FD5EA1-300A-42A8-BE4B-D09E300FCA04}" v="4084" dt="2021-02-24T12:14:57.7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4" autoAdjust="0"/>
    <p:restoredTop sz="97391" autoAdjust="0"/>
  </p:normalViewPr>
  <p:slideViewPr>
    <p:cSldViewPr snapToGrid="0" snapToObjects="1" showGuides="1">
      <p:cViewPr varScale="1">
        <p:scale>
          <a:sx n="73" d="100"/>
          <a:sy n="73" d="100"/>
        </p:scale>
        <p:origin x="606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4168" y="10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72000" tIns="72000" rIns="72000" bIns="7200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72000" tIns="72000" rIns="72000" bIns="72000" rtlCol="0"/>
          <a:lstStyle>
            <a:lvl1pPr algn="r">
              <a:defRPr sz="1200"/>
            </a:lvl1pPr>
          </a:lstStyle>
          <a:p>
            <a:fld id="{A1B87758-AD31-4194-90BB-989A2A82B1D1}" type="datetimeFigureOut">
              <a:rPr lang="de-DE" smtClean="0"/>
              <a:t>19.03.2021</a:t>
            </a:fld>
            <a:endParaRPr lang="de-DE"/>
          </a:p>
        </p:txBody>
      </p:sp>
      <p:sp>
        <p:nvSpPr>
          <p:cNvPr id="4" name="Fußzeile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72000" tIns="72000" rIns="72000" bIns="7200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72000" tIns="72000" rIns="72000" bIns="72000" rtlCol="0" anchor="b"/>
          <a:lstStyle>
            <a:lvl1pPr algn="r">
              <a:defRPr sz="1200"/>
            </a:lvl1pPr>
          </a:lstStyle>
          <a:p>
            <a:fld id="{71641179-0BCF-4DA6-8E69-8E7847482D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3315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72000" tIns="72000" rIns="72000" bIns="7200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72000" tIns="72000" rIns="72000" bIns="72000" rtlCol="0"/>
          <a:lstStyle>
            <a:lvl1pPr algn="r">
              <a:defRPr sz="1200"/>
            </a:lvl1pPr>
          </a:lstStyle>
          <a:p>
            <a:fld id="{C8930F80-4E1A-4DB0-9712-170FF40CA8AD}" type="datetimeFigureOut">
              <a:rPr lang="de-DE" smtClean="0"/>
              <a:t>19.03.2021</a:t>
            </a:fld>
            <a:endParaRPr lang="de-DE"/>
          </a:p>
        </p:txBody>
      </p:sp>
      <p:sp>
        <p:nvSpPr>
          <p:cNvPr id="4" name="Folienbild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72000" tIns="72000" rIns="72000" bIns="72000" rtlCol="0" anchor="ctr"/>
          <a:lstStyle/>
          <a:p>
            <a:endParaRPr lang="de-DE"/>
          </a:p>
        </p:txBody>
      </p:sp>
      <p:sp>
        <p:nvSpPr>
          <p:cNvPr id="5" name="Notizen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72000" tIns="72000" rIns="72000" bIns="7200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72000" tIns="72000" rIns="72000" bIns="7200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72000" tIns="72000" rIns="72000" bIns="72000" rtlCol="0" anchor="b"/>
          <a:lstStyle>
            <a:lvl1pPr algn="r">
              <a:defRPr sz="1200"/>
            </a:lvl1pPr>
          </a:lstStyle>
          <a:p>
            <a:fld id="{3E7DA45D-117B-4B98-B32B-FECC160B57D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605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58775" y="431800"/>
            <a:ext cx="6140450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2052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">
            <a:extLst>
              <a:ext uri="{FF2B5EF4-FFF2-40B4-BE49-F238E27FC236}">
                <a16:creationId xmlns:a16="http://schemas.microsoft.com/office/drawing/2014/main" id="{892DD1DF-1BD4-45AD-8FE6-7EE527498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0" dirty="0"/>
              <a:t>Titel durch Klicken hinzufügen</a:t>
            </a:r>
            <a:endParaRPr lang="de-DE" dirty="0"/>
          </a:p>
        </p:txBody>
      </p:sp>
      <p:sp>
        <p:nvSpPr>
          <p:cNvPr id="9" name="Fußzeile">
            <a:extLst>
              <a:ext uri="{FF2B5EF4-FFF2-40B4-BE49-F238E27FC236}">
                <a16:creationId xmlns:a16="http://schemas.microsoft.com/office/drawing/2014/main" id="{29E90C7A-15B4-47CA-AAB1-DCC152287D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25F3A366-59F9-4608-B2D5-8AE3A3431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65685BD5-7F70-499C-8F04-1460C72EE5D6}" type="slidenum">
              <a:rPr lang="de-DE" noProof="0" smtClean="0"/>
              <a:pPr/>
              <a:t>‹#›</a:t>
            </a:fld>
            <a:endParaRPr lang="de-DE" noProof="0" dirty="0"/>
          </a:p>
        </p:txBody>
      </p:sp>
      <p:sp>
        <p:nvSpPr>
          <p:cNvPr id="17" name="Untertitel">
            <a:extLst>
              <a:ext uri="{FF2B5EF4-FFF2-40B4-BE49-F238E27FC236}">
                <a16:creationId xmlns:a16="http://schemas.microsoft.com/office/drawing/2014/main" id="{5EAD28ED-1E62-43EE-A9F5-6A67CC6CCA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828000"/>
            <a:ext cx="11111046" cy="396000"/>
          </a:xfrm>
        </p:spPr>
        <p:txBody>
          <a:bodyPr/>
          <a:lstStyle>
            <a:lvl1pPr marL="0" indent="0"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Untertitel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54036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-spalti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">
            <a:extLst>
              <a:ext uri="{FF2B5EF4-FFF2-40B4-BE49-F238E27FC236}">
                <a16:creationId xmlns:a16="http://schemas.microsoft.com/office/drawing/2014/main" id="{892DD1DF-1BD4-45AD-8FE6-7EE527498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0" dirty="0"/>
              <a:t>Titel durch Klicken hinzufügen</a:t>
            </a:r>
            <a:endParaRPr lang="de-DE" dirty="0"/>
          </a:p>
        </p:txBody>
      </p:sp>
      <p:sp>
        <p:nvSpPr>
          <p:cNvPr id="17" name="Untertitel">
            <a:extLst>
              <a:ext uri="{FF2B5EF4-FFF2-40B4-BE49-F238E27FC236}">
                <a16:creationId xmlns:a16="http://schemas.microsoft.com/office/drawing/2014/main" id="{5EAD28ED-1E62-43EE-A9F5-6A67CC6CCA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828000"/>
            <a:ext cx="11111046" cy="396000"/>
          </a:xfrm>
        </p:spPr>
        <p:txBody>
          <a:bodyPr/>
          <a:lstStyle>
            <a:lvl1pPr marL="0" indent="0"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Untertitel durch Klicken hinzufügen</a:t>
            </a:r>
          </a:p>
        </p:txBody>
      </p:sp>
      <p:sp>
        <p:nvSpPr>
          <p:cNvPr id="11" name="Inhalt 1">
            <a:extLst>
              <a:ext uri="{FF2B5EF4-FFF2-40B4-BE49-F238E27FC236}">
                <a16:creationId xmlns:a16="http://schemas.microsoft.com/office/drawing/2014/main" id="{28D4C0A4-96E7-4D99-BEB2-5A71EE2360A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 bwMode="gray">
          <a:xfrm>
            <a:off x="540071" y="1512000"/>
            <a:ext cx="3520800" cy="4698000"/>
          </a:xfrm>
        </p:spPr>
        <p:txBody>
          <a:bodyPr/>
          <a:lstStyle/>
          <a:p>
            <a:pPr lvl="0"/>
            <a:r>
              <a:rPr lang="de-DE" noProof="0" dirty="0"/>
              <a:t>Text durch Klicken hinzufügen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4" name="Inhalt 2">
            <a:extLst>
              <a:ext uri="{FF2B5EF4-FFF2-40B4-BE49-F238E27FC236}">
                <a16:creationId xmlns:a16="http://schemas.microsoft.com/office/drawing/2014/main" id="{17128EF7-8FE2-4AB0-B8E7-EE9FC91C8BA7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 bwMode="gray">
          <a:xfrm>
            <a:off x="4335359" y="1512000"/>
            <a:ext cx="3520800" cy="4698000"/>
          </a:xfrm>
        </p:spPr>
        <p:txBody>
          <a:bodyPr/>
          <a:lstStyle/>
          <a:p>
            <a:pPr lvl="0"/>
            <a:r>
              <a:rPr lang="de-DE" noProof="0" dirty="0"/>
              <a:t>Text durch Klicken hinzufügen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5" name="Inhalt 3">
            <a:extLst>
              <a:ext uri="{FF2B5EF4-FFF2-40B4-BE49-F238E27FC236}">
                <a16:creationId xmlns:a16="http://schemas.microsoft.com/office/drawing/2014/main" id="{61C2D02B-485F-4E7D-A4E8-A63B9094C20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 bwMode="gray">
          <a:xfrm>
            <a:off x="8129834" y="1512000"/>
            <a:ext cx="3520800" cy="4698000"/>
          </a:xfrm>
        </p:spPr>
        <p:txBody>
          <a:bodyPr/>
          <a:lstStyle/>
          <a:p>
            <a:pPr lvl="0"/>
            <a:r>
              <a:rPr lang="de-DE" noProof="0" dirty="0"/>
              <a:t>Text durch Klicken hinzufügen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9" name="Fußzeile">
            <a:extLst>
              <a:ext uri="{FF2B5EF4-FFF2-40B4-BE49-F238E27FC236}">
                <a16:creationId xmlns:a16="http://schemas.microsoft.com/office/drawing/2014/main" id="{29E90C7A-15B4-47CA-AAB1-DCC152287D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25F3A366-59F9-4608-B2D5-8AE3A3431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65685BD5-7F70-499C-8F04-1460C72EE5D6}" type="slidenum">
              <a:rPr lang="de-DE" noProof="0" smtClean="0"/>
              <a:pPr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0661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3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">
            <a:extLst>
              <a:ext uri="{FF2B5EF4-FFF2-40B4-BE49-F238E27FC236}">
                <a16:creationId xmlns:a16="http://schemas.microsoft.com/office/drawing/2014/main" id="{BDD6733E-7C25-46CD-A874-AF8A3C15A2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70" y="432000"/>
            <a:ext cx="11111046" cy="396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noProof="0" dirty="0"/>
              <a:t>Titel durch Klicken hinzufügen</a:t>
            </a:r>
          </a:p>
        </p:txBody>
      </p:sp>
      <p:sp>
        <p:nvSpPr>
          <p:cNvPr id="29" name="Untertitel">
            <a:extLst>
              <a:ext uri="{FF2B5EF4-FFF2-40B4-BE49-F238E27FC236}">
                <a16:creationId xmlns:a16="http://schemas.microsoft.com/office/drawing/2014/main" id="{B114C2F7-DB63-42A9-A89E-6DEEDB1C61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828000"/>
            <a:ext cx="11111046" cy="396000"/>
          </a:xfrm>
        </p:spPr>
        <p:txBody>
          <a:bodyPr/>
          <a:lstStyle>
            <a:lvl1pPr marL="0" indent="0"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Untertitel durch Klicken hinzufügen</a:t>
            </a:r>
          </a:p>
        </p:txBody>
      </p:sp>
      <p:sp>
        <p:nvSpPr>
          <p:cNvPr id="18" name="Inhalt 1">
            <a:extLst>
              <a:ext uri="{FF2B5EF4-FFF2-40B4-BE49-F238E27FC236}">
                <a16:creationId xmlns:a16="http://schemas.microsoft.com/office/drawing/2014/main" id="{476A5A13-CD84-4B49-A328-DF96768F4993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 bwMode="gray">
          <a:xfrm>
            <a:off x="0" y="3859200"/>
            <a:ext cx="4060800" cy="2350800"/>
          </a:xfrm>
        </p:spPr>
        <p:txBody>
          <a:bodyPr lIns="540000" tIns="360000" rIns="540000"/>
          <a:lstStyle/>
          <a:p>
            <a:pPr lvl="0"/>
            <a:r>
              <a:rPr lang="de-DE" noProof="0" dirty="0"/>
              <a:t>Text durch Klicken hinzufügen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9" name="Inhalt 2">
            <a:extLst>
              <a:ext uri="{FF2B5EF4-FFF2-40B4-BE49-F238E27FC236}">
                <a16:creationId xmlns:a16="http://schemas.microsoft.com/office/drawing/2014/main" id="{C807E1E4-6D3B-416A-B6C7-AAD1CD50FEF1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 bwMode="gray">
          <a:xfrm>
            <a:off x="4065324" y="3859200"/>
            <a:ext cx="4060800" cy="2350800"/>
          </a:xfrm>
        </p:spPr>
        <p:txBody>
          <a:bodyPr lIns="540000" tIns="360000" rIns="540000"/>
          <a:lstStyle/>
          <a:p>
            <a:pPr lvl="0"/>
            <a:r>
              <a:rPr lang="de-DE" noProof="0" dirty="0"/>
              <a:t>Text durch Klicken hinzufügen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23" name="Inhalt 3">
            <a:extLst>
              <a:ext uri="{FF2B5EF4-FFF2-40B4-BE49-F238E27FC236}">
                <a16:creationId xmlns:a16="http://schemas.microsoft.com/office/drawing/2014/main" id="{6473D1BE-911F-487B-840C-C6126A1D9650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 bwMode="gray">
          <a:xfrm>
            <a:off x="8119507" y="3861001"/>
            <a:ext cx="4060800" cy="2350800"/>
          </a:xfrm>
        </p:spPr>
        <p:txBody>
          <a:bodyPr lIns="540000" tIns="360000" rIns="540000"/>
          <a:lstStyle/>
          <a:p>
            <a:pPr lvl="0"/>
            <a:r>
              <a:rPr lang="de-DE" noProof="0" dirty="0"/>
              <a:t>Text durch Klicken hinzufügen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33" name="Bild 1">
            <a:extLst>
              <a:ext uri="{FF2B5EF4-FFF2-40B4-BE49-F238E27FC236}">
                <a16:creationId xmlns:a16="http://schemas.microsoft.com/office/drawing/2014/main" id="{D71F76E3-EF4C-4493-8CCE-BE7482714E08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gray">
          <a:xfrm>
            <a:off x="-1" y="1512000"/>
            <a:ext cx="4064400" cy="2349001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de-DE" dirty="0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4" name="Bild 2">
            <a:extLst>
              <a:ext uri="{FF2B5EF4-FFF2-40B4-BE49-F238E27FC236}">
                <a16:creationId xmlns:a16="http://schemas.microsoft.com/office/drawing/2014/main" id="{21D8FBC5-7AE5-4ADA-9237-C831A0790B87}"/>
              </a:ext>
            </a:extLst>
          </p:cNvPr>
          <p:cNvSpPr>
            <a:spLocks noGrp="1" noChangeAspect="1"/>
          </p:cNvSpPr>
          <p:nvPr>
            <p:ph type="pic" sz="quarter" idx="43"/>
          </p:nvPr>
        </p:nvSpPr>
        <p:spPr bwMode="gray">
          <a:xfrm>
            <a:off x="4063799" y="1512000"/>
            <a:ext cx="4064400" cy="2349001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de-DE" dirty="0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5" name="Bild 3">
            <a:extLst>
              <a:ext uri="{FF2B5EF4-FFF2-40B4-BE49-F238E27FC236}">
                <a16:creationId xmlns:a16="http://schemas.microsoft.com/office/drawing/2014/main" id="{F8990CC2-72B4-4905-9EF8-31233BDBC575}"/>
              </a:ext>
            </a:extLst>
          </p:cNvPr>
          <p:cNvSpPr>
            <a:spLocks noGrp="1" noChangeAspect="1"/>
          </p:cNvSpPr>
          <p:nvPr>
            <p:ph type="pic" sz="quarter" idx="46"/>
          </p:nvPr>
        </p:nvSpPr>
        <p:spPr bwMode="gray">
          <a:xfrm>
            <a:off x="8127600" y="1512000"/>
            <a:ext cx="4064400" cy="2349001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de-DE" dirty="0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Layer 3">
            <a:extLst>
              <a:ext uri="{FF2B5EF4-FFF2-40B4-BE49-F238E27FC236}">
                <a16:creationId xmlns:a16="http://schemas.microsoft.com/office/drawing/2014/main" id="{D344CFB3-1BF1-49A1-97AB-562636BC2438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-1" y="1512000"/>
            <a:ext cx="4065324" cy="2349000"/>
          </a:xfrm>
          <a:gradFill flip="none" rotWithShape="1">
            <a:gsLst>
              <a:gs pos="9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 typeface="Arial" panose="020B0604020202020204" pitchFamily="34" charset="0"/>
              <a:buNone/>
              <a:defRPr lang="de-DE" b="1" cap="none" baseline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25" name="Layer 2">
            <a:extLst>
              <a:ext uri="{FF2B5EF4-FFF2-40B4-BE49-F238E27FC236}">
                <a16:creationId xmlns:a16="http://schemas.microsoft.com/office/drawing/2014/main" id="{7E3B39D2-C3FB-4F18-83AE-9083B0DFA6B8}"/>
              </a:ext>
            </a:extLst>
          </p:cNvPr>
          <p:cNvSpPr>
            <a:spLocks noGrp="1" noChangeAspect="1"/>
          </p:cNvSpPr>
          <p:nvPr>
            <p:ph type="body" sz="quarter" idx="22" hasCustomPrompt="1"/>
          </p:nvPr>
        </p:nvSpPr>
        <p:spPr bwMode="gray">
          <a:xfrm>
            <a:off x="4063799" y="1512000"/>
            <a:ext cx="4065324" cy="2349000"/>
          </a:xfrm>
          <a:gradFill flip="none" rotWithShape="1">
            <a:gsLst>
              <a:gs pos="9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 typeface="Arial" panose="020B0604020202020204" pitchFamily="34" charset="0"/>
              <a:buNone/>
              <a:defRPr lang="de-DE" b="1" cap="none" baseline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26" name="Layer 1">
            <a:extLst>
              <a:ext uri="{FF2B5EF4-FFF2-40B4-BE49-F238E27FC236}">
                <a16:creationId xmlns:a16="http://schemas.microsoft.com/office/drawing/2014/main" id="{C0A10930-F243-44E5-B660-944A02FA6DBC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 bwMode="gray">
          <a:xfrm>
            <a:off x="8127600" y="1512000"/>
            <a:ext cx="4065324" cy="2349000"/>
          </a:xfrm>
          <a:gradFill flip="none" rotWithShape="1">
            <a:gsLst>
              <a:gs pos="9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 typeface="Arial" panose="020B0604020202020204" pitchFamily="34" charset="0"/>
              <a:buNone/>
              <a:defRPr lang="de-DE" b="1" cap="none" baseline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2" name="Fußzeile">
            <a:extLst>
              <a:ext uri="{FF2B5EF4-FFF2-40B4-BE49-F238E27FC236}">
                <a16:creationId xmlns:a16="http://schemas.microsoft.com/office/drawing/2014/main" id="{5CD8BD8D-986E-44DF-955D-A5318E232DC3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 bwMode="gray"/>
        <p:txBody>
          <a:bodyPr/>
          <a:lstStyle/>
          <a:p>
            <a:r>
              <a:rPr lang="de-DE"/>
              <a:t>© Heinz Nixdorf Institut / Fraunhofer IEM</a:t>
            </a:r>
            <a:endParaRPr lang="de-DE" dirty="0"/>
          </a:p>
        </p:txBody>
      </p:sp>
      <p:sp>
        <p:nvSpPr>
          <p:cNvPr id="3" name="Foliennummer">
            <a:extLst>
              <a:ext uri="{FF2B5EF4-FFF2-40B4-BE49-F238E27FC236}">
                <a16:creationId xmlns:a16="http://schemas.microsoft.com/office/drawing/2014/main" id="{B1FC85A6-FDEF-4706-AE02-53625DE1D1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gray"/>
        <p:txBody>
          <a:bodyPr/>
          <a:lstStyle/>
          <a:p>
            <a:fld id="{65685BD5-7F70-499C-8F04-1460C72EE5D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006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4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Untertitel">
            <a:extLst>
              <a:ext uri="{FF2B5EF4-FFF2-40B4-BE49-F238E27FC236}">
                <a16:creationId xmlns:a16="http://schemas.microsoft.com/office/drawing/2014/main" id="{AE8F69A6-ABF8-4FCB-8173-F56E847BCF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828000"/>
            <a:ext cx="11111046" cy="396000"/>
          </a:xfrm>
        </p:spPr>
        <p:txBody>
          <a:bodyPr/>
          <a:lstStyle>
            <a:lvl1pPr marL="0" indent="0"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Untertitel durch Klicken hinzufügen</a:t>
            </a:r>
          </a:p>
        </p:txBody>
      </p:sp>
      <p:sp>
        <p:nvSpPr>
          <p:cNvPr id="19" name="Titel">
            <a:extLst>
              <a:ext uri="{FF2B5EF4-FFF2-40B4-BE49-F238E27FC236}">
                <a16:creationId xmlns:a16="http://schemas.microsoft.com/office/drawing/2014/main" id="{6EBD2C20-D084-48E4-9971-A65EE8306419}"/>
              </a:ext>
            </a:extLst>
          </p:cNvPr>
          <p:cNvSpPr>
            <a:spLocks noGrp="1" noChangeAspect="1"/>
          </p:cNvSpPr>
          <p:nvPr>
            <p:ph type="title" hasCustomPrompt="1"/>
          </p:nvPr>
        </p:nvSpPr>
        <p:spPr bwMode="gray">
          <a:xfrm>
            <a:off x="540070" y="432000"/>
            <a:ext cx="11111046" cy="396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noProof="0" dirty="0"/>
              <a:t>Titel durch Klicken hinzufügen</a:t>
            </a:r>
          </a:p>
        </p:txBody>
      </p:sp>
      <p:sp>
        <p:nvSpPr>
          <p:cNvPr id="37" name="Bild 1">
            <a:extLst>
              <a:ext uri="{FF2B5EF4-FFF2-40B4-BE49-F238E27FC236}">
                <a16:creationId xmlns:a16="http://schemas.microsoft.com/office/drawing/2014/main" id="{215CF883-C29E-400B-95F5-26E180D96210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gray">
          <a:xfrm>
            <a:off x="0" y="1512000"/>
            <a:ext cx="3049200" cy="2350799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de-DE" dirty="0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8" name="Bild 2">
            <a:extLst>
              <a:ext uri="{FF2B5EF4-FFF2-40B4-BE49-F238E27FC236}">
                <a16:creationId xmlns:a16="http://schemas.microsoft.com/office/drawing/2014/main" id="{EA190A46-EC7C-4916-8E42-86C4DA8C7EEE}"/>
              </a:ext>
            </a:extLst>
          </p:cNvPr>
          <p:cNvSpPr>
            <a:spLocks noGrp="1" noChangeAspect="1"/>
          </p:cNvSpPr>
          <p:nvPr>
            <p:ph type="pic" sz="quarter" idx="43"/>
          </p:nvPr>
        </p:nvSpPr>
        <p:spPr bwMode="gray">
          <a:xfrm>
            <a:off x="6094800" y="1512000"/>
            <a:ext cx="3049200" cy="2350799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de-DE" dirty="0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9" name="Bild 1">
            <a:extLst>
              <a:ext uri="{FF2B5EF4-FFF2-40B4-BE49-F238E27FC236}">
                <a16:creationId xmlns:a16="http://schemas.microsoft.com/office/drawing/2014/main" id="{35C0C349-FD37-43F3-8051-D3E33745125E}"/>
              </a:ext>
            </a:extLst>
          </p:cNvPr>
          <p:cNvSpPr>
            <a:spLocks noGrp="1" noChangeAspect="1"/>
          </p:cNvSpPr>
          <p:nvPr>
            <p:ph type="pic" sz="quarter" idx="44"/>
          </p:nvPr>
        </p:nvSpPr>
        <p:spPr bwMode="gray">
          <a:xfrm>
            <a:off x="3048000" y="3861000"/>
            <a:ext cx="3049200" cy="2350799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de-DE" dirty="0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0" name="Bild 2">
            <a:extLst>
              <a:ext uri="{FF2B5EF4-FFF2-40B4-BE49-F238E27FC236}">
                <a16:creationId xmlns:a16="http://schemas.microsoft.com/office/drawing/2014/main" id="{9EC71CBF-2D03-4EE9-B7ED-725825329C16}"/>
              </a:ext>
            </a:extLst>
          </p:cNvPr>
          <p:cNvSpPr>
            <a:spLocks noGrp="1" noChangeAspect="1"/>
          </p:cNvSpPr>
          <p:nvPr>
            <p:ph type="pic" sz="quarter" idx="45"/>
          </p:nvPr>
        </p:nvSpPr>
        <p:spPr bwMode="gray">
          <a:xfrm>
            <a:off x="9143999" y="3861000"/>
            <a:ext cx="3049200" cy="2350799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de-DE" dirty="0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Layer 1">
            <a:extLst>
              <a:ext uri="{FF2B5EF4-FFF2-40B4-BE49-F238E27FC236}">
                <a16:creationId xmlns:a16="http://schemas.microsoft.com/office/drawing/2014/main" id="{AFB2FAEB-9A9D-45DB-948B-DA47EDE19835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 bwMode="gray">
          <a:xfrm>
            <a:off x="-1" y="1511999"/>
            <a:ext cx="3048002" cy="2349000"/>
          </a:xfrm>
          <a:gradFill flip="none" rotWithShape="1">
            <a:gsLst>
              <a:gs pos="9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26" name="Layer 2">
            <a:extLst>
              <a:ext uri="{FF2B5EF4-FFF2-40B4-BE49-F238E27FC236}">
                <a16:creationId xmlns:a16="http://schemas.microsoft.com/office/drawing/2014/main" id="{43202B17-FFD7-4690-94ED-8A123DF14CB6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 bwMode="gray">
          <a:xfrm>
            <a:off x="3048001" y="3861000"/>
            <a:ext cx="3048002" cy="2349000"/>
          </a:xfrm>
          <a:gradFill flip="none" rotWithShape="1">
            <a:gsLst>
              <a:gs pos="9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27" name="Layer 3">
            <a:extLst>
              <a:ext uri="{FF2B5EF4-FFF2-40B4-BE49-F238E27FC236}">
                <a16:creationId xmlns:a16="http://schemas.microsoft.com/office/drawing/2014/main" id="{6B456084-5BD3-4200-B0BC-C3F2BABEFF4F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 bwMode="gray">
          <a:xfrm>
            <a:off x="6096001" y="1511999"/>
            <a:ext cx="3048000" cy="2349000"/>
          </a:xfrm>
          <a:gradFill flip="none" rotWithShape="1">
            <a:gsLst>
              <a:gs pos="9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28" name="Layer 4">
            <a:extLst>
              <a:ext uri="{FF2B5EF4-FFF2-40B4-BE49-F238E27FC236}">
                <a16:creationId xmlns:a16="http://schemas.microsoft.com/office/drawing/2014/main" id="{639AD511-12C4-4AE0-809E-1E9F4A6947A7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 bwMode="gray">
          <a:xfrm>
            <a:off x="9144003" y="3861000"/>
            <a:ext cx="3048000" cy="2349000"/>
          </a:xfrm>
          <a:gradFill flip="none" rotWithShape="1">
            <a:gsLst>
              <a:gs pos="9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29" name="Inhalt 1">
            <a:extLst>
              <a:ext uri="{FF2B5EF4-FFF2-40B4-BE49-F238E27FC236}">
                <a16:creationId xmlns:a16="http://schemas.microsoft.com/office/drawing/2014/main" id="{E26C5950-7015-41C2-97A1-A505EF63E5D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 bwMode="gray">
          <a:xfrm>
            <a:off x="3046800" y="1512000"/>
            <a:ext cx="3049200" cy="2350800"/>
          </a:xfrm>
        </p:spPr>
        <p:txBody>
          <a:bodyPr lIns="360000" tIns="360000" rIns="360000" bIns="360000"/>
          <a:lstStyle/>
          <a:p>
            <a:pPr lvl="0"/>
            <a:r>
              <a:rPr lang="de-DE" noProof="0" dirty="0"/>
              <a:t>Text durch Klicken hinzufügen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</p:txBody>
      </p:sp>
      <p:sp>
        <p:nvSpPr>
          <p:cNvPr id="30" name="Inhalt 2">
            <a:extLst>
              <a:ext uri="{FF2B5EF4-FFF2-40B4-BE49-F238E27FC236}">
                <a16:creationId xmlns:a16="http://schemas.microsoft.com/office/drawing/2014/main" id="{81ECA7FB-504D-4804-ADBD-F0BC25CE4D3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 bwMode="gray">
          <a:xfrm>
            <a:off x="9142801" y="1512000"/>
            <a:ext cx="3049200" cy="2350800"/>
          </a:xfrm>
        </p:spPr>
        <p:txBody>
          <a:bodyPr lIns="360000" tIns="360000" rIns="360000" bIns="360000"/>
          <a:lstStyle/>
          <a:p>
            <a:pPr lvl="0"/>
            <a:r>
              <a:rPr lang="de-DE" noProof="0" dirty="0"/>
              <a:t>Text durch Klicken hinzufügen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</p:txBody>
      </p:sp>
      <p:sp>
        <p:nvSpPr>
          <p:cNvPr id="31" name="Inhalt 3">
            <a:extLst>
              <a:ext uri="{FF2B5EF4-FFF2-40B4-BE49-F238E27FC236}">
                <a16:creationId xmlns:a16="http://schemas.microsoft.com/office/drawing/2014/main" id="{BFD5DAD4-4F4A-4E1C-A941-32EF9D623FDE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 bwMode="gray">
          <a:xfrm>
            <a:off x="0" y="3859200"/>
            <a:ext cx="3049200" cy="2350800"/>
          </a:xfrm>
        </p:spPr>
        <p:txBody>
          <a:bodyPr lIns="360000" tIns="360000" rIns="360000" bIns="360000"/>
          <a:lstStyle/>
          <a:p>
            <a:pPr lvl="0"/>
            <a:r>
              <a:rPr lang="de-DE" noProof="0" dirty="0"/>
              <a:t>Text durch Klicken hinzufügen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</p:txBody>
      </p:sp>
      <p:sp>
        <p:nvSpPr>
          <p:cNvPr id="32" name="Inhalt 3">
            <a:extLst>
              <a:ext uri="{FF2B5EF4-FFF2-40B4-BE49-F238E27FC236}">
                <a16:creationId xmlns:a16="http://schemas.microsoft.com/office/drawing/2014/main" id="{DEF3F8BF-AA89-4B4C-A48C-285A85624DC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 bwMode="gray">
          <a:xfrm>
            <a:off x="6094800" y="3859200"/>
            <a:ext cx="3049200" cy="2350800"/>
          </a:xfrm>
        </p:spPr>
        <p:txBody>
          <a:bodyPr lIns="360000" tIns="360000" rIns="360000" bIns="360000"/>
          <a:lstStyle/>
          <a:p>
            <a:pPr lvl="0"/>
            <a:r>
              <a:rPr lang="de-DE" noProof="0" dirty="0"/>
              <a:t>Text durch Klicken hinzufügen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</p:txBody>
      </p:sp>
      <p:sp>
        <p:nvSpPr>
          <p:cNvPr id="2" name="Fußzeile">
            <a:extLst>
              <a:ext uri="{FF2B5EF4-FFF2-40B4-BE49-F238E27FC236}">
                <a16:creationId xmlns:a16="http://schemas.microsoft.com/office/drawing/2014/main" id="{482098DB-9EEC-4945-86C2-A3AA498B7B9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 bwMode="gray"/>
        <p:txBody>
          <a:bodyPr/>
          <a:lstStyle/>
          <a:p>
            <a:r>
              <a:rPr lang="de-DE"/>
              <a:t>© Heinz Nixdorf Institut / Fraunhofer IEM</a:t>
            </a:r>
            <a:endParaRPr lang="de-DE" dirty="0"/>
          </a:p>
        </p:txBody>
      </p:sp>
      <p:sp>
        <p:nvSpPr>
          <p:cNvPr id="3" name="Foliennummer">
            <a:extLst>
              <a:ext uri="{FF2B5EF4-FFF2-40B4-BE49-F238E27FC236}">
                <a16:creationId xmlns:a16="http://schemas.microsoft.com/office/drawing/2014/main" id="{2FB82A5D-FBDA-4F37-8A03-9F2D3A0FD960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 bwMode="gray"/>
        <p:txBody>
          <a:bodyPr/>
          <a:lstStyle/>
          <a:p>
            <a:fld id="{65685BD5-7F70-499C-8F04-1460C72EE5D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85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">
            <a:extLst>
              <a:ext uri="{FF2B5EF4-FFF2-40B4-BE49-F238E27FC236}">
                <a16:creationId xmlns:a16="http://schemas.microsoft.com/office/drawing/2014/main" id="{D3C64368-2429-4695-AA5A-3FBE246AF9FC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0" y="0"/>
            <a:ext cx="4063535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de-DE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</a:p>
        </p:txBody>
      </p:sp>
      <p:sp>
        <p:nvSpPr>
          <p:cNvPr id="25" name="Layer">
            <a:extLst>
              <a:ext uri="{FF2B5EF4-FFF2-40B4-BE49-F238E27FC236}">
                <a16:creationId xmlns:a16="http://schemas.microsoft.com/office/drawing/2014/main" id="{F76612BA-ADDA-4DE3-A21D-167BE5B0A0F1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 bwMode="gray">
          <a:xfrm>
            <a:off x="0" y="0"/>
            <a:ext cx="4064929" cy="6858000"/>
          </a:xfrm>
          <a:gradFill flip="none" rotWithShape="1">
            <a:gsLst>
              <a:gs pos="9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sz="1800" b="1" cap="none" baseline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29" name="Titel">
            <a:extLst>
              <a:ext uri="{FF2B5EF4-FFF2-40B4-BE49-F238E27FC236}">
                <a16:creationId xmlns:a16="http://schemas.microsoft.com/office/drawing/2014/main" id="{FABDBA34-E562-4DF9-B4EC-498D6A476A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602722" y="432000"/>
            <a:ext cx="7048800" cy="39600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noProof="0" dirty="0"/>
              <a:t>Titel durch Klicken hinzufügen</a:t>
            </a:r>
          </a:p>
        </p:txBody>
      </p:sp>
      <p:sp>
        <p:nvSpPr>
          <p:cNvPr id="30" name="Untertitel">
            <a:extLst>
              <a:ext uri="{FF2B5EF4-FFF2-40B4-BE49-F238E27FC236}">
                <a16:creationId xmlns:a16="http://schemas.microsoft.com/office/drawing/2014/main" id="{68B7413F-D5E9-4389-8C4C-50761BE1F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602722" y="828000"/>
            <a:ext cx="7048800" cy="396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de-DE" sz="2000" b="1" baseline="0" noProof="0" dirty="0">
                <a:solidFill>
                  <a:schemeClr val="accent1"/>
                </a:solidFill>
              </a:defRPr>
            </a:lvl1pPr>
          </a:lstStyle>
          <a:p>
            <a:pPr marL="270027" lvl="0" indent="-270027"/>
            <a:r>
              <a:rPr lang="de-DE" noProof="0" dirty="0"/>
              <a:t>Untertitel durch Klicken hinzufügen</a:t>
            </a:r>
          </a:p>
        </p:txBody>
      </p:sp>
      <p:sp>
        <p:nvSpPr>
          <p:cNvPr id="31" name="Inhalt">
            <a:extLst>
              <a:ext uri="{FF2B5EF4-FFF2-40B4-BE49-F238E27FC236}">
                <a16:creationId xmlns:a16="http://schemas.microsoft.com/office/drawing/2014/main" id="{657B1B3D-8C3E-49CD-8F6A-BDBE146DA8D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4601173" y="1512000"/>
            <a:ext cx="7050349" cy="4698000"/>
          </a:xfrm>
        </p:spPr>
        <p:txBody>
          <a:bodyPr/>
          <a:lstStyle>
            <a:lvl1pPr marL="324032" indent="-324032">
              <a:buFont typeface="+mj-lt"/>
              <a:buAutoNum type="arabicPeriod"/>
              <a:defRPr/>
            </a:lvl1pPr>
            <a:lvl2pPr marL="648065" indent="-324032">
              <a:buSzPct val="100000"/>
              <a:buFont typeface="+mj-lt"/>
              <a:buAutoNum type="arabicPeriod"/>
              <a:defRPr/>
            </a:lvl2pPr>
            <a:lvl3pPr marL="972097" indent="-324032">
              <a:buSzPct val="100000"/>
              <a:buFont typeface="+mj-lt"/>
              <a:buAutoNum type="arabicPeriod"/>
              <a:defRPr/>
            </a:lvl3pPr>
          </a:lstStyle>
          <a:p>
            <a:pPr lvl="0"/>
            <a:r>
              <a:rPr lang="de-DE" dirty="0"/>
              <a:t>Text durch Klicken hinzufügen</a:t>
            </a:r>
          </a:p>
          <a:p>
            <a:pPr lvl="1"/>
            <a:r>
              <a:rPr lang="de-DE" dirty="0"/>
              <a:t>Text durch Klicken hinzufügen</a:t>
            </a:r>
          </a:p>
          <a:p>
            <a:pPr lvl="2"/>
            <a:r>
              <a:rPr lang="de-DE" dirty="0"/>
              <a:t>Text durch Klicken hinzufügen</a:t>
            </a:r>
          </a:p>
          <a:p>
            <a:pPr lvl="2"/>
            <a:endParaRPr lang="de-DE" dirty="0"/>
          </a:p>
        </p:txBody>
      </p:sp>
      <p:sp>
        <p:nvSpPr>
          <p:cNvPr id="26" name="Fußzeile">
            <a:extLst>
              <a:ext uri="{FF2B5EF4-FFF2-40B4-BE49-F238E27FC236}">
                <a16:creationId xmlns:a16="http://schemas.microsoft.com/office/drawing/2014/main" id="{06941BDF-75AD-4DB1-9193-186737C2D7C2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 bwMode="gray">
          <a:xfrm>
            <a:off x="1126821" y="6390000"/>
            <a:ext cx="4969177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Heinz Nixdorf Institut / Fraunhofer IEM</a:t>
            </a:r>
            <a:endParaRPr lang="de-DE" dirty="0"/>
          </a:p>
        </p:txBody>
      </p:sp>
      <p:sp>
        <p:nvSpPr>
          <p:cNvPr id="27" name="Linie">
            <a:extLst>
              <a:ext uri="{FF2B5EF4-FFF2-40B4-BE49-F238E27FC236}">
                <a16:creationId xmlns:a16="http://schemas.microsoft.com/office/drawing/2014/main" id="{706F7F53-5AC1-4951-8D42-8BDF3E45962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 bwMode="gray">
          <a:xfrm>
            <a:off x="941460" y="6426000"/>
            <a:ext cx="7200" cy="216000"/>
          </a:xfrm>
          <a:solidFill>
            <a:schemeClr val="bg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8" name="Foliennummer">
            <a:extLst>
              <a:ext uri="{FF2B5EF4-FFF2-40B4-BE49-F238E27FC236}">
                <a16:creationId xmlns:a16="http://schemas.microsoft.com/office/drawing/2014/main" id="{17B43D93-D64D-4255-A3C5-9A7194AEF1EC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 bwMode="gray">
          <a:xfrm>
            <a:off x="540070" y="6390000"/>
            <a:ext cx="226830" cy="28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932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">
            <a:extLst>
              <a:ext uri="{FF2B5EF4-FFF2-40B4-BE49-F238E27FC236}">
                <a16:creationId xmlns:a16="http://schemas.microsoft.com/office/drawing/2014/main" id="{C7713EAA-BA41-490B-8CE1-038D6730C31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 bwMode="gray">
          <a:xfrm>
            <a:off x="8127600" y="0"/>
            <a:ext cx="4064400" cy="68580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Layer">
            <a:extLst>
              <a:ext uri="{FF2B5EF4-FFF2-40B4-BE49-F238E27FC236}">
                <a16:creationId xmlns:a16="http://schemas.microsoft.com/office/drawing/2014/main" id="{69A49421-6408-416A-B747-27993D93BA78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8127600" y="0"/>
            <a:ext cx="4064400" cy="6858000"/>
          </a:xfrm>
          <a:gradFill>
            <a:gsLst>
              <a:gs pos="5000">
                <a:schemeClr val="tx2">
                  <a:alpha val="80000"/>
                </a:schemeClr>
              </a:gs>
              <a:gs pos="90000">
                <a:schemeClr val="accent1">
                  <a:alpha val="80000"/>
                  <a:lumMod val="10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noProof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3" name="Logo 1">
            <a:extLst>
              <a:ext uri="{FF2B5EF4-FFF2-40B4-BE49-F238E27FC236}">
                <a16:creationId xmlns:a16="http://schemas.microsoft.com/office/drawing/2014/main" id="{0FF1132E-2C16-4861-A4BA-0B502A04A2FF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gray">
          <a:xfrm>
            <a:off x="8371150" y="6416434"/>
            <a:ext cx="1490400" cy="234000"/>
          </a:xfr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6" name="Logo 2">
            <a:extLst>
              <a:ext uri="{FF2B5EF4-FFF2-40B4-BE49-F238E27FC236}">
                <a16:creationId xmlns:a16="http://schemas.microsoft.com/office/drawing/2014/main" id="{23983033-33B4-4D71-8D84-CDF0D40300A5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gray">
          <a:xfrm>
            <a:off x="10221731" y="6339600"/>
            <a:ext cx="1429200" cy="388800"/>
          </a:xfrm>
          <a:blipFill>
            <a:blip r:embed="rId3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1" name="Titel">
            <a:extLst>
              <a:ext uri="{FF2B5EF4-FFF2-40B4-BE49-F238E27FC236}">
                <a16:creationId xmlns:a16="http://schemas.microsoft.com/office/drawing/2014/main" id="{F49569DE-E7D3-4AEB-8AA9-431805FCC8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476" y="432000"/>
            <a:ext cx="7048800" cy="396000"/>
          </a:xfrm>
        </p:spPr>
        <p:txBody>
          <a:bodyPr/>
          <a:lstStyle/>
          <a:p>
            <a:r>
              <a:rPr lang="de-DE" noProof="0" dirty="0"/>
              <a:t>Titel durch Klicken hinzufügen</a:t>
            </a:r>
            <a:endParaRPr lang="de-DE" dirty="0"/>
          </a:p>
        </p:txBody>
      </p:sp>
      <p:sp>
        <p:nvSpPr>
          <p:cNvPr id="17" name="Untertitel">
            <a:extLst>
              <a:ext uri="{FF2B5EF4-FFF2-40B4-BE49-F238E27FC236}">
                <a16:creationId xmlns:a16="http://schemas.microsoft.com/office/drawing/2014/main" id="{5337AC17-F0DC-4E08-8CA3-27C35E45E6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828000"/>
            <a:ext cx="7048800" cy="396000"/>
          </a:xfrm>
        </p:spPr>
        <p:txBody>
          <a:bodyPr/>
          <a:lstStyle>
            <a:lvl1pPr marL="0" indent="0"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Untertitel durch Klicken hinzufügen</a:t>
            </a:r>
          </a:p>
        </p:txBody>
      </p:sp>
      <p:sp>
        <p:nvSpPr>
          <p:cNvPr id="18" name="Inhalt">
            <a:extLst>
              <a:ext uri="{FF2B5EF4-FFF2-40B4-BE49-F238E27FC236}">
                <a16:creationId xmlns:a16="http://schemas.microsoft.com/office/drawing/2014/main" id="{E3596B7D-2A91-4EF1-878F-F1B95285810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 bwMode="gray">
          <a:xfrm>
            <a:off x="540071" y="1511300"/>
            <a:ext cx="7048800" cy="4698000"/>
          </a:xfrm>
        </p:spPr>
        <p:txBody>
          <a:bodyPr/>
          <a:lstStyle/>
          <a:p>
            <a:pPr lvl="0"/>
            <a:r>
              <a:rPr lang="de-DE" noProof="0" dirty="0"/>
              <a:t>Text durch Klicken hinzufügen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9" name="Fußzeile">
            <a:extLst>
              <a:ext uri="{FF2B5EF4-FFF2-40B4-BE49-F238E27FC236}">
                <a16:creationId xmlns:a16="http://schemas.microsoft.com/office/drawing/2014/main" id="{29E90C7A-15B4-47CA-AAB1-DCC152287D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25F3A366-59F9-4608-B2D5-8AE3A3431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65685BD5-7F70-499C-8F04-1460C72EE5D6}" type="slidenum">
              <a:rPr lang="de-DE" noProof="0" smtClean="0"/>
              <a:pPr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9995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spaltig + Bild rech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">
            <a:extLst>
              <a:ext uri="{FF2B5EF4-FFF2-40B4-BE49-F238E27FC236}">
                <a16:creationId xmlns:a16="http://schemas.microsoft.com/office/drawing/2014/main" id="{C7713EAA-BA41-490B-8CE1-038D6730C31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 bwMode="gray">
          <a:xfrm>
            <a:off x="8127600" y="0"/>
            <a:ext cx="4064400" cy="62100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Layer">
            <a:extLst>
              <a:ext uri="{FF2B5EF4-FFF2-40B4-BE49-F238E27FC236}">
                <a16:creationId xmlns:a16="http://schemas.microsoft.com/office/drawing/2014/main" id="{69A49421-6408-416A-B747-27993D93BA78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8127600" y="0"/>
            <a:ext cx="4064400" cy="6210000"/>
          </a:xfrm>
          <a:gradFill>
            <a:gsLst>
              <a:gs pos="5000">
                <a:schemeClr val="tx2">
                  <a:alpha val="80000"/>
                </a:schemeClr>
              </a:gs>
              <a:gs pos="90000">
                <a:schemeClr val="accent1">
                  <a:alpha val="80000"/>
                  <a:lumMod val="10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noProof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11" name="Titel">
            <a:extLst>
              <a:ext uri="{FF2B5EF4-FFF2-40B4-BE49-F238E27FC236}">
                <a16:creationId xmlns:a16="http://schemas.microsoft.com/office/drawing/2014/main" id="{F49569DE-E7D3-4AEB-8AA9-431805FCC8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476" y="432000"/>
            <a:ext cx="7315200" cy="396000"/>
          </a:xfrm>
        </p:spPr>
        <p:txBody>
          <a:bodyPr/>
          <a:lstStyle/>
          <a:p>
            <a:r>
              <a:rPr lang="de-DE" noProof="0" dirty="0"/>
              <a:t>Titel durch Klicken hinzufügen</a:t>
            </a:r>
            <a:endParaRPr lang="de-DE" dirty="0"/>
          </a:p>
        </p:txBody>
      </p:sp>
      <p:sp>
        <p:nvSpPr>
          <p:cNvPr id="17" name="Untertitel">
            <a:extLst>
              <a:ext uri="{FF2B5EF4-FFF2-40B4-BE49-F238E27FC236}">
                <a16:creationId xmlns:a16="http://schemas.microsoft.com/office/drawing/2014/main" id="{5337AC17-F0DC-4E08-8CA3-27C35E45E6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828000"/>
            <a:ext cx="7315200" cy="396000"/>
          </a:xfrm>
        </p:spPr>
        <p:txBody>
          <a:bodyPr/>
          <a:lstStyle>
            <a:lvl1pPr marL="0" indent="0"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Untertitel durch Klicken hinzufügen</a:t>
            </a:r>
          </a:p>
        </p:txBody>
      </p:sp>
      <p:sp>
        <p:nvSpPr>
          <p:cNvPr id="14" name="Inhalt 1">
            <a:extLst>
              <a:ext uri="{FF2B5EF4-FFF2-40B4-BE49-F238E27FC236}">
                <a16:creationId xmlns:a16="http://schemas.microsoft.com/office/drawing/2014/main" id="{7D10A284-30F2-4E62-B1EB-09633961008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 bwMode="gray">
          <a:xfrm>
            <a:off x="540071" y="1512000"/>
            <a:ext cx="3520800" cy="4698000"/>
          </a:xfrm>
        </p:spPr>
        <p:txBody>
          <a:bodyPr/>
          <a:lstStyle/>
          <a:p>
            <a:pPr lvl="0"/>
            <a:r>
              <a:rPr lang="de-DE" noProof="0" dirty="0"/>
              <a:t>Text durch Klicken hinzufügen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5" name="Inhalt 2">
            <a:extLst>
              <a:ext uri="{FF2B5EF4-FFF2-40B4-BE49-F238E27FC236}">
                <a16:creationId xmlns:a16="http://schemas.microsoft.com/office/drawing/2014/main" id="{B6EB0495-94D3-44C4-B365-740C920B080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 bwMode="gray">
          <a:xfrm>
            <a:off x="4335359" y="1512000"/>
            <a:ext cx="3520800" cy="4698000"/>
          </a:xfrm>
        </p:spPr>
        <p:txBody>
          <a:bodyPr/>
          <a:lstStyle/>
          <a:p>
            <a:pPr lvl="0"/>
            <a:r>
              <a:rPr lang="de-DE" noProof="0" dirty="0"/>
              <a:t>Text durch Klicken hinzufügen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9" name="Fußzeile">
            <a:extLst>
              <a:ext uri="{FF2B5EF4-FFF2-40B4-BE49-F238E27FC236}">
                <a16:creationId xmlns:a16="http://schemas.microsoft.com/office/drawing/2014/main" id="{29E90C7A-15B4-47CA-AAB1-DCC152287D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25F3A366-59F9-4608-B2D5-8AE3A3431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65685BD5-7F70-499C-8F04-1460C72EE5D6}" type="slidenum">
              <a:rPr lang="de-DE" noProof="0" smtClean="0"/>
              <a:pPr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9979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">
            <a:extLst>
              <a:ext uri="{FF2B5EF4-FFF2-40B4-BE49-F238E27FC236}">
                <a16:creationId xmlns:a16="http://schemas.microsoft.com/office/drawing/2014/main" id="{EF6AEE05-4A0C-4907-A69A-DC83F233CF90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 bwMode="gray">
          <a:xfrm>
            <a:off x="4063200" y="0"/>
            <a:ext cx="8128800" cy="68580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6" name="Layer">
            <a:extLst>
              <a:ext uri="{FF2B5EF4-FFF2-40B4-BE49-F238E27FC236}">
                <a16:creationId xmlns:a16="http://schemas.microsoft.com/office/drawing/2014/main" id="{EA0F19EC-493B-494D-844E-DB1C323A3010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4063200" y="0"/>
            <a:ext cx="8128800" cy="6858000"/>
          </a:xfrm>
          <a:gradFill>
            <a:gsLst>
              <a:gs pos="5000">
                <a:schemeClr val="tx2">
                  <a:alpha val="80000"/>
                </a:schemeClr>
              </a:gs>
              <a:gs pos="90000">
                <a:schemeClr val="accent1">
                  <a:alpha val="80000"/>
                  <a:lumMod val="10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noProof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11" name="Logo 1">
            <a:extLst>
              <a:ext uri="{FF2B5EF4-FFF2-40B4-BE49-F238E27FC236}">
                <a16:creationId xmlns:a16="http://schemas.microsoft.com/office/drawing/2014/main" id="{9D5E01A3-2B0F-4395-9091-7237DFD2C318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gray">
          <a:xfrm>
            <a:off x="8371150" y="6416434"/>
            <a:ext cx="1490400" cy="234000"/>
          </a:xfr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Logo 2">
            <a:extLst>
              <a:ext uri="{FF2B5EF4-FFF2-40B4-BE49-F238E27FC236}">
                <a16:creationId xmlns:a16="http://schemas.microsoft.com/office/drawing/2014/main" id="{D7E21D6F-A9FB-41C1-910B-C7BA3D0015C5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gray">
          <a:xfrm>
            <a:off x="10221731" y="6339600"/>
            <a:ext cx="1429200" cy="388800"/>
          </a:xfrm>
          <a:blipFill>
            <a:blip r:embed="rId3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Titel">
            <a:extLst>
              <a:ext uri="{FF2B5EF4-FFF2-40B4-BE49-F238E27FC236}">
                <a16:creationId xmlns:a16="http://schemas.microsoft.com/office/drawing/2014/main" id="{039E4070-6C7E-4798-B7AB-60595C9FE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540070" y="2856018"/>
            <a:ext cx="2984400" cy="540000"/>
          </a:xfrm>
        </p:spPr>
        <p:txBody>
          <a:bodyPr anchor="b" anchorCtr="0"/>
          <a:lstStyle>
            <a:lvl1pPr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CD9F95FC-FF26-4767-87DB-343013843E1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invGray">
          <a:xfrm>
            <a:off x="540476" y="3513901"/>
            <a:ext cx="2984400" cy="2696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16" name="Fußzeile">
            <a:extLst>
              <a:ext uri="{FF2B5EF4-FFF2-40B4-BE49-F238E27FC236}">
                <a16:creationId xmlns:a16="http://schemas.microsoft.com/office/drawing/2014/main" id="{BEFEDFCA-BDD5-4AE3-BBFF-78BBCD6B4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invGray">
          <a:xfrm>
            <a:off x="1126821" y="6390000"/>
            <a:ext cx="4969177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© Heinz Nixdorf Institut / Fraunhofer IEM</a:t>
            </a:r>
            <a:endParaRPr lang="de-DE" dirty="0"/>
          </a:p>
        </p:txBody>
      </p:sp>
      <p:sp>
        <p:nvSpPr>
          <p:cNvPr id="17" name="Linie">
            <a:extLst>
              <a:ext uri="{FF2B5EF4-FFF2-40B4-BE49-F238E27FC236}">
                <a16:creationId xmlns:a16="http://schemas.microsoft.com/office/drawing/2014/main" id="{5E673ACF-9678-4313-A91D-BF7B892EB5ED}"/>
              </a:ext>
            </a:extLst>
          </p:cNvPr>
          <p:cNvSpPr txBox="1">
            <a:spLocks/>
          </p:cNvSpPr>
          <p:nvPr userDrawn="1"/>
        </p:nvSpPr>
        <p:spPr bwMode="invGray">
          <a:xfrm>
            <a:off x="941460" y="6426000"/>
            <a:ext cx="72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Foliennummer">
            <a:extLst>
              <a:ext uri="{FF2B5EF4-FFF2-40B4-BE49-F238E27FC236}">
                <a16:creationId xmlns:a16="http://schemas.microsoft.com/office/drawing/2014/main" id="{94B6A53B-C84F-4C76-842B-D54B5600D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invGray">
          <a:xfrm>
            <a:off x="540070" y="6390000"/>
            <a:ext cx="22683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878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">
            <a:extLst>
              <a:ext uri="{FF2B5EF4-FFF2-40B4-BE49-F238E27FC236}">
                <a16:creationId xmlns:a16="http://schemas.microsoft.com/office/drawing/2014/main" id="{EF6AEE05-4A0C-4907-A69A-DC83F233CF90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 bwMode="gray">
          <a:xfrm>
            <a:off x="4063200" y="0"/>
            <a:ext cx="8128800" cy="68580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6" name="Layer">
            <a:extLst>
              <a:ext uri="{FF2B5EF4-FFF2-40B4-BE49-F238E27FC236}">
                <a16:creationId xmlns:a16="http://schemas.microsoft.com/office/drawing/2014/main" id="{EA0F19EC-493B-494D-844E-DB1C323A3010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4063200" y="0"/>
            <a:ext cx="8128800" cy="6858000"/>
          </a:xfrm>
          <a:gradFill>
            <a:gsLst>
              <a:gs pos="5000">
                <a:schemeClr val="tx2">
                  <a:alpha val="80000"/>
                </a:schemeClr>
              </a:gs>
              <a:gs pos="90000">
                <a:schemeClr val="accent1">
                  <a:alpha val="80000"/>
                  <a:lumMod val="10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noProof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11" name="Logo 1">
            <a:extLst>
              <a:ext uri="{FF2B5EF4-FFF2-40B4-BE49-F238E27FC236}">
                <a16:creationId xmlns:a16="http://schemas.microsoft.com/office/drawing/2014/main" id="{1E16052D-BDA4-4891-B706-BD6C02D107C5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gray">
          <a:xfrm>
            <a:off x="8371150" y="6416434"/>
            <a:ext cx="1490400" cy="234000"/>
          </a:xfr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Logo 2">
            <a:extLst>
              <a:ext uri="{FF2B5EF4-FFF2-40B4-BE49-F238E27FC236}">
                <a16:creationId xmlns:a16="http://schemas.microsoft.com/office/drawing/2014/main" id="{4ADA37D0-AD92-4297-92BD-F2AC7AB170F1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gray">
          <a:xfrm>
            <a:off x="10221731" y="6339600"/>
            <a:ext cx="1429200" cy="388800"/>
          </a:xfrm>
          <a:blipFill>
            <a:blip r:embed="rId3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Titel">
            <a:extLst>
              <a:ext uri="{FF2B5EF4-FFF2-40B4-BE49-F238E27FC236}">
                <a16:creationId xmlns:a16="http://schemas.microsoft.com/office/drawing/2014/main" id="{039E4070-6C7E-4798-B7AB-60595C9FE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540070" y="2856018"/>
            <a:ext cx="2984400" cy="540000"/>
          </a:xfrm>
        </p:spPr>
        <p:txBody>
          <a:bodyPr anchor="b" anchorCtr="0"/>
          <a:lstStyle>
            <a:lvl1pPr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CD9F95FC-FF26-4767-87DB-343013843E1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invGray">
          <a:xfrm>
            <a:off x="540476" y="3513901"/>
            <a:ext cx="2984400" cy="2696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2" name="Fußzeile">
            <a:extLst>
              <a:ext uri="{FF2B5EF4-FFF2-40B4-BE49-F238E27FC236}">
                <a16:creationId xmlns:a16="http://schemas.microsoft.com/office/drawing/2014/main" id="{3A0A90D4-377A-422A-9F2F-FD697FF1F242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Heinz Nixdorf Institut / Fraunhofer IEM</a:t>
            </a:r>
            <a:endParaRPr lang="de-DE" dirty="0"/>
          </a:p>
        </p:txBody>
      </p:sp>
      <p:sp>
        <p:nvSpPr>
          <p:cNvPr id="4" name="Linie">
            <a:extLst>
              <a:ext uri="{FF2B5EF4-FFF2-40B4-BE49-F238E27FC236}">
                <a16:creationId xmlns:a16="http://schemas.microsoft.com/office/drawing/2014/main" id="{B16B9F8C-064C-456E-9D2A-192FB6FE8116}"/>
              </a:ext>
            </a:extLst>
          </p:cNvPr>
          <p:cNvSpPr txBox="1">
            <a:spLocks/>
          </p:cNvSpPr>
          <p:nvPr userDrawn="1"/>
        </p:nvSpPr>
        <p:spPr bwMode="invGray">
          <a:xfrm>
            <a:off x="941460" y="6426000"/>
            <a:ext cx="7200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oliennummern">
            <a:extLst>
              <a:ext uri="{FF2B5EF4-FFF2-40B4-BE49-F238E27FC236}">
                <a16:creationId xmlns:a16="http://schemas.microsoft.com/office/drawing/2014/main" id="{907B7B5C-6350-42CB-92D2-4D663C0095F7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638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 farbiger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">
            <a:extLst>
              <a:ext uri="{FF2B5EF4-FFF2-40B4-BE49-F238E27FC236}">
                <a16:creationId xmlns:a16="http://schemas.microsoft.com/office/drawing/2014/main" id="{EF6AEE05-4A0C-4907-A69A-DC83F233CF90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 bwMode="gray"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6" name="Layer">
            <a:extLst>
              <a:ext uri="{FF2B5EF4-FFF2-40B4-BE49-F238E27FC236}">
                <a16:creationId xmlns:a16="http://schemas.microsoft.com/office/drawing/2014/main" id="{EA0F19EC-493B-494D-844E-DB1C323A3010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0" y="1"/>
            <a:ext cx="6094800" cy="6857999"/>
          </a:xfrm>
          <a:gradFill>
            <a:gsLst>
              <a:gs pos="5000">
                <a:schemeClr val="tx2">
                  <a:alpha val="80000"/>
                </a:schemeClr>
              </a:gs>
              <a:gs pos="90000">
                <a:schemeClr val="accent1">
                  <a:alpha val="80000"/>
                  <a:lumMod val="10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noProof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CD9F95FC-FF26-4767-87DB-343013843E1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1427410" y="1428404"/>
            <a:ext cx="3240000" cy="3999600"/>
          </a:xfrm>
          <a:solidFill>
            <a:schemeClr val="bg1"/>
          </a:solidFill>
          <a:ln w="38100">
            <a:solidFill>
              <a:schemeClr val="accent6"/>
            </a:solidFill>
            <a:miter lim="800000"/>
          </a:ln>
        </p:spPr>
        <p:txBody>
          <a:bodyPr lIns="360000" tIns="360000" rIns="360000" bIns="360000" anchor="ctr" anchorCtr="0"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11" name="Logo 1">
            <a:extLst>
              <a:ext uri="{FF2B5EF4-FFF2-40B4-BE49-F238E27FC236}">
                <a16:creationId xmlns:a16="http://schemas.microsoft.com/office/drawing/2014/main" id="{1E16052D-BDA4-4891-B706-BD6C02D107C5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gray">
          <a:xfrm>
            <a:off x="8371150" y="6416434"/>
            <a:ext cx="1490400" cy="234000"/>
          </a:xfr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Logo 2">
            <a:extLst>
              <a:ext uri="{FF2B5EF4-FFF2-40B4-BE49-F238E27FC236}">
                <a16:creationId xmlns:a16="http://schemas.microsoft.com/office/drawing/2014/main" id="{4ADA37D0-AD92-4297-92BD-F2AC7AB170F1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gray">
          <a:xfrm>
            <a:off x="10221731" y="6339600"/>
            <a:ext cx="1429200" cy="388800"/>
          </a:xfrm>
          <a:blipFill>
            <a:blip r:embed="rId3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6" name="Fußzeile">
            <a:extLst>
              <a:ext uri="{FF2B5EF4-FFF2-40B4-BE49-F238E27FC236}">
                <a16:creationId xmlns:a16="http://schemas.microsoft.com/office/drawing/2014/main" id="{BEFEDFCA-BDD5-4AE3-BBFF-78BBCD6B4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126821" y="6390000"/>
            <a:ext cx="4969177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© Heinz Nixdorf Institut / Fraunhofer IEM</a:t>
            </a:r>
            <a:endParaRPr lang="de-DE" dirty="0"/>
          </a:p>
        </p:txBody>
      </p:sp>
      <p:sp>
        <p:nvSpPr>
          <p:cNvPr id="19" name="Linie">
            <a:extLst>
              <a:ext uri="{FF2B5EF4-FFF2-40B4-BE49-F238E27FC236}">
                <a16:creationId xmlns:a16="http://schemas.microsoft.com/office/drawing/2014/main" id="{91C3D654-999A-48CF-BFD9-2AED5F011203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 bwMode="gray">
          <a:xfrm>
            <a:off x="941460" y="6426000"/>
            <a:ext cx="7200" cy="216000"/>
          </a:xfrm>
          <a:solidFill>
            <a:schemeClr val="bg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Foliennummer">
            <a:extLst>
              <a:ext uri="{FF2B5EF4-FFF2-40B4-BE49-F238E27FC236}">
                <a16:creationId xmlns:a16="http://schemas.microsoft.com/office/drawing/2014/main" id="{94B6A53B-C84F-4C76-842B-D54B5600D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40070" y="6390000"/>
            <a:ext cx="22683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45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 weißer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">
            <a:extLst>
              <a:ext uri="{FF2B5EF4-FFF2-40B4-BE49-F238E27FC236}">
                <a16:creationId xmlns:a16="http://schemas.microsoft.com/office/drawing/2014/main" id="{EF6AEE05-4A0C-4907-A69A-DC83F233CF90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 bwMode="gray">
          <a:xfrm>
            <a:off x="6097200" y="0"/>
            <a:ext cx="6094800" cy="68580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6" name="Layer">
            <a:extLst>
              <a:ext uri="{FF2B5EF4-FFF2-40B4-BE49-F238E27FC236}">
                <a16:creationId xmlns:a16="http://schemas.microsoft.com/office/drawing/2014/main" id="{EA0F19EC-493B-494D-844E-DB1C323A3010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6097200" y="1"/>
            <a:ext cx="6094800" cy="6857999"/>
          </a:xfrm>
          <a:gradFill>
            <a:gsLst>
              <a:gs pos="5000">
                <a:schemeClr val="tx2">
                  <a:alpha val="80000"/>
                </a:schemeClr>
              </a:gs>
              <a:gs pos="90000">
                <a:schemeClr val="accent1">
                  <a:alpha val="80000"/>
                  <a:lumMod val="10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noProof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CD9F95FC-FF26-4767-87DB-343013843E1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1427410" y="1428404"/>
            <a:ext cx="3240000" cy="3999600"/>
          </a:xfrm>
          <a:solidFill>
            <a:schemeClr val="bg1"/>
          </a:solidFill>
          <a:ln w="38100">
            <a:gradFill>
              <a:gsLst>
                <a:gs pos="5000">
                  <a:schemeClr val="tx2"/>
                </a:gs>
                <a:gs pos="90000">
                  <a:schemeClr val="accent1"/>
                </a:gs>
              </a:gsLst>
              <a:lin ang="2400000" scaled="0"/>
            </a:gradFill>
            <a:miter lim="800000"/>
          </a:ln>
        </p:spPr>
        <p:txBody>
          <a:bodyPr lIns="360000" tIns="360000" rIns="360000" bIns="360000" anchor="ctr" anchorCtr="0"/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11" name="Logo 1">
            <a:extLst>
              <a:ext uri="{FF2B5EF4-FFF2-40B4-BE49-F238E27FC236}">
                <a16:creationId xmlns:a16="http://schemas.microsoft.com/office/drawing/2014/main" id="{1E16052D-BDA4-4891-B706-BD6C02D107C5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gray">
          <a:xfrm>
            <a:off x="8371150" y="6416434"/>
            <a:ext cx="1490400" cy="234000"/>
          </a:xfr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Logo 2">
            <a:extLst>
              <a:ext uri="{FF2B5EF4-FFF2-40B4-BE49-F238E27FC236}">
                <a16:creationId xmlns:a16="http://schemas.microsoft.com/office/drawing/2014/main" id="{4ADA37D0-AD92-4297-92BD-F2AC7AB170F1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gray">
          <a:xfrm>
            <a:off x="10221731" y="6339600"/>
            <a:ext cx="1429200" cy="388800"/>
          </a:xfrm>
          <a:blipFill>
            <a:blip r:embed="rId3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Fußzeile">
            <a:extLst>
              <a:ext uri="{FF2B5EF4-FFF2-40B4-BE49-F238E27FC236}">
                <a16:creationId xmlns:a16="http://schemas.microsoft.com/office/drawing/2014/main" id="{13D68F7B-FEE0-4152-9FCF-E3840DC88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>
          <a:xfrm>
            <a:off x="1126821" y="6390000"/>
            <a:ext cx="4969177" cy="288000"/>
          </a:xfrm>
        </p:spPr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13" name="Foliennummer">
            <a:extLst>
              <a:ext uri="{FF2B5EF4-FFF2-40B4-BE49-F238E27FC236}">
                <a16:creationId xmlns:a16="http://schemas.microsoft.com/office/drawing/2014/main" id="{A850B41D-67B1-4F92-817D-9E3B494ABC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xfrm>
            <a:off x="540070" y="6390000"/>
            <a:ext cx="226830" cy="288000"/>
          </a:xfrm>
        </p:spPr>
        <p:txBody>
          <a:bodyPr/>
          <a:lstStyle/>
          <a:p>
            <a:fld id="{65685BD5-7F70-499C-8F04-1460C72EE5D6}" type="slidenum">
              <a:rPr lang="de-DE" noProof="0" smtClean="0"/>
              <a:pPr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5758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: Kurz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 Fraunhofer">
            <a:extLst>
              <a:ext uri="{FF2B5EF4-FFF2-40B4-BE49-F238E27FC236}">
                <a16:creationId xmlns:a16="http://schemas.microsoft.com/office/drawing/2014/main" id="{AE62197F-7967-487E-BBE1-A66A849D0BD0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669929" y="2529001"/>
            <a:ext cx="2646344" cy="719711"/>
          </a:xfrm>
          <a:prstGeom prst="rect">
            <a:avLst/>
          </a:prstGeom>
        </p:spPr>
      </p:pic>
      <p:pic>
        <p:nvPicPr>
          <p:cNvPr id="8" name="LOGO Heinz Nixdorf Institut - farbig" descr="Ein Bild, das Teller, Zeichnung, Schild enthält.&#10;&#10;Automatisch generierte Beschreibung">
            <a:extLst>
              <a:ext uri="{FF2B5EF4-FFF2-40B4-BE49-F238E27FC236}">
                <a16:creationId xmlns:a16="http://schemas.microsoft.com/office/drawing/2014/main" id="{A9E61F49-A669-40B3-B54D-E61500FA6383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gray">
          <a:xfrm>
            <a:off x="8669929" y="3915056"/>
            <a:ext cx="2646344" cy="413945"/>
          </a:xfrm>
          <a:prstGeom prst="rect">
            <a:avLst/>
          </a:prstGeom>
        </p:spPr>
      </p:pic>
      <p:sp>
        <p:nvSpPr>
          <p:cNvPr id="12" name="Bild">
            <a:extLst>
              <a:ext uri="{FF2B5EF4-FFF2-40B4-BE49-F238E27FC236}">
                <a16:creationId xmlns:a16="http://schemas.microsoft.com/office/drawing/2014/main" id="{43F8CB28-071C-4C08-82A8-D2F861048332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 bwMode="gray">
          <a:xfrm>
            <a:off x="0" y="0"/>
            <a:ext cx="8128800" cy="68580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9" name="Layer">
            <a:extLst>
              <a:ext uri="{FF2B5EF4-FFF2-40B4-BE49-F238E27FC236}">
                <a16:creationId xmlns:a16="http://schemas.microsoft.com/office/drawing/2014/main" id="{CDEFBE80-BD3A-4304-BC86-E4F72B17A05C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0" y="0"/>
            <a:ext cx="8128800" cy="6858000"/>
          </a:xfrm>
          <a:gradFill>
            <a:gsLst>
              <a:gs pos="5000">
                <a:schemeClr val="tx2">
                  <a:alpha val="80000"/>
                </a:schemeClr>
              </a:gs>
              <a:gs pos="90000">
                <a:schemeClr val="accent1">
                  <a:alpha val="80000"/>
                  <a:lumMod val="10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noProof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13" name="Titel">
            <a:extLst>
              <a:ext uri="{FF2B5EF4-FFF2-40B4-BE49-F238E27FC236}">
                <a16:creationId xmlns:a16="http://schemas.microsoft.com/office/drawing/2014/main" id="{A5A61E54-8DA9-4B22-A8A3-0CA083778B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75658" y="2619000"/>
            <a:ext cx="6710400" cy="1620000"/>
          </a:xfrm>
        </p:spPr>
        <p:txBody>
          <a:bodyPr anchor="ctr" anchorCtr="0"/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Titel durch Klicken hinzufügen</a:t>
            </a:r>
          </a:p>
        </p:txBody>
      </p:sp>
      <p:grpSp>
        <p:nvGrpSpPr>
          <p:cNvPr id="2" name="HINWEIS">
            <a:extLst>
              <a:ext uri="{FF2B5EF4-FFF2-40B4-BE49-F238E27FC236}">
                <a16:creationId xmlns:a16="http://schemas.microsoft.com/office/drawing/2014/main" id="{BEE727B3-61FF-459C-B018-6A61AAB88875}"/>
              </a:ext>
            </a:extLst>
          </p:cNvPr>
          <p:cNvGrpSpPr/>
          <p:nvPr userDrawn="1"/>
        </p:nvGrpSpPr>
        <p:grpSpPr bwMode="gray">
          <a:xfrm>
            <a:off x="12193586" y="0"/>
            <a:ext cx="2834525" cy="1082854"/>
            <a:chOff x="12190411" y="441323"/>
            <a:chExt cx="2833787" cy="1082572"/>
          </a:xfrm>
        </p:grpSpPr>
        <p:sp>
          <p:nvSpPr>
            <p:cNvPr id="10" name="Form">
              <a:extLst>
                <a:ext uri="{FF2B5EF4-FFF2-40B4-BE49-F238E27FC236}">
                  <a16:creationId xmlns:a16="http://schemas.microsoft.com/office/drawing/2014/main" id="{984A093C-52B8-4279-966F-9046D2CA3571}"/>
                </a:ext>
              </a:extLst>
            </p:cNvPr>
            <p:cNvSpPr/>
            <p:nvPr/>
          </p:nvSpPr>
          <p:spPr bwMode="gray">
            <a:xfrm>
              <a:off x="12190412" y="441323"/>
              <a:ext cx="2833786" cy="10795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8168" tIns="0" rIns="36010" bIns="0" rtlCol="0" anchor="ctr"/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de-DE" sz="1200" b="1" dirty="0"/>
                <a:t>Verlauf über Bild ist</a:t>
              </a:r>
              <a:br>
                <a:rPr lang="de-DE" sz="1200" b="1" dirty="0"/>
              </a:br>
              <a:r>
                <a:rPr lang="de-DE" sz="1200" b="1" dirty="0"/>
                <a:t>ein-/ausblendbar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de-DE" sz="800" dirty="0"/>
                <a:t>Fläche mit Farbverlauf anklicken </a:t>
              </a:r>
              <a:br>
                <a:rPr lang="de-DE" sz="800" dirty="0"/>
              </a:br>
              <a:r>
                <a:rPr lang="de-DE" sz="800" dirty="0">
                  <a:sym typeface="Wingdings" panose="05000000000000000000" pitchFamily="2" charset="2"/>
                </a:rPr>
                <a:t> </a:t>
              </a:r>
              <a:r>
                <a:rPr lang="de-DE" sz="800" dirty="0"/>
                <a:t>über Menü „Start“ </a:t>
              </a:r>
              <a:r>
                <a:rPr lang="de-DE" sz="800" dirty="0">
                  <a:sym typeface="Wingdings" panose="05000000000000000000" pitchFamily="2" charset="2"/>
                </a:rPr>
                <a:t> Reiter „Bearbeiten“</a:t>
              </a:r>
              <a:br>
                <a:rPr lang="de-DE" sz="800" dirty="0">
                  <a:sym typeface="Wingdings" panose="05000000000000000000" pitchFamily="2" charset="2"/>
                </a:rPr>
              </a:br>
              <a:r>
                <a:rPr lang="de-DE" sz="800" dirty="0">
                  <a:sym typeface="Wingdings" panose="05000000000000000000" pitchFamily="2" charset="2"/>
                </a:rPr>
                <a:t> „Markieren“  „Auswahlbereich“</a:t>
              </a:r>
              <a:br>
                <a:rPr lang="de-DE" sz="800" dirty="0">
                  <a:sym typeface="Wingdings" panose="05000000000000000000" pitchFamily="2" charset="2"/>
                </a:rPr>
              </a:br>
              <a:r>
                <a:rPr lang="de-DE" sz="800" dirty="0">
                  <a:sym typeface="Wingdings" panose="05000000000000000000" pitchFamily="2" charset="2"/>
                </a:rPr>
                <a:t> Ebene „Layer“ Symbol „Auge“ deaktivieren</a:t>
              </a:r>
              <a:br>
                <a:rPr lang="de-DE" sz="800" dirty="0">
                  <a:sym typeface="Wingdings" panose="05000000000000000000" pitchFamily="2" charset="2"/>
                </a:rPr>
              </a:br>
              <a:r>
                <a:rPr lang="de-DE" sz="800" dirty="0">
                  <a:sym typeface="Wingdings" panose="05000000000000000000" pitchFamily="2" charset="2"/>
                </a:rPr>
                <a:t> </a:t>
              </a:r>
              <a:r>
                <a:rPr lang="de-DE" sz="800" kern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Ebene "Bild" wählen um Motiv zu ändern</a:t>
              </a:r>
              <a:r>
                <a:rPr lang="de-DE" sz="800" dirty="0"/>
                <a:t> </a:t>
              </a:r>
            </a:p>
          </p:txBody>
        </p:sp>
        <p:sp>
          <p:nvSpPr>
            <p:cNvPr id="11" name="Form">
              <a:extLst>
                <a:ext uri="{FF2B5EF4-FFF2-40B4-BE49-F238E27FC236}">
                  <a16:creationId xmlns:a16="http://schemas.microsoft.com/office/drawing/2014/main" id="{A9CED9AC-7A44-4640-B374-790A91CADD7F}"/>
                </a:ext>
              </a:extLst>
            </p:cNvPr>
            <p:cNvSpPr/>
            <p:nvPr/>
          </p:nvSpPr>
          <p:spPr bwMode="gray">
            <a:xfrm>
              <a:off x="12190411" y="441323"/>
              <a:ext cx="637541" cy="10825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10" tIns="36010" rIns="36010" bIns="36010" rtlCol="0" anchor="t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r>
                <a:rPr lang="de-DE" sz="7202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544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">
            <a:extLst>
              <a:ext uri="{FF2B5EF4-FFF2-40B4-BE49-F238E27FC236}">
                <a16:creationId xmlns:a16="http://schemas.microsoft.com/office/drawing/2014/main" id="{EF6AEE05-4A0C-4907-A69A-DC83F233CF90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 bwMode="gray"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6" name="Layer">
            <a:extLst>
              <a:ext uri="{FF2B5EF4-FFF2-40B4-BE49-F238E27FC236}">
                <a16:creationId xmlns:a16="http://schemas.microsoft.com/office/drawing/2014/main" id="{EA0F19EC-493B-494D-844E-DB1C323A3010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0" y="1"/>
            <a:ext cx="12192000" cy="6857999"/>
          </a:xfrm>
          <a:gradFill>
            <a:gsLst>
              <a:gs pos="5000">
                <a:schemeClr val="tx2">
                  <a:alpha val="80000"/>
                </a:schemeClr>
              </a:gs>
              <a:gs pos="90000">
                <a:schemeClr val="accent1">
                  <a:alpha val="80000"/>
                  <a:lumMod val="10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noProof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11" name="Logo 1">
            <a:extLst>
              <a:ext uri="{FF2B5EF4-FFF2-40B4-BE49-F238E27FC236}">
                <a16:creationId xmlns:a16="http://schemas.microsoft.com/office/drawing/2014/main" id="{1E16052D-BDA4-4891-B706-BD6C02D107C5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gray">
          <a:xfrm>
            <a:off x="8371150" y="6416434"/>
            <a:ext cx="1490400" cy="234000"/>
          </a:xfr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Logo 2">
            <a:extLst>
              <a:ext uri="{FF2B5EF4-FFF2-40B4-BE49-F238E27FC236}">
                <a16:creationId xmlns:a16="http://schemas.microsoft.com/office/drawing/2014/main" id="{4ADA37D0-AD92-4297-92BD-F2AC7AB170F1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gray">
          <a:xfrm>
            <a:off x="10221731" y="6339600"/>
            <a:ext cx="1429200" cy="388800"/>
          </a:xfrm>
          <a:blipFill>
            <a:blip r:embed="rId3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Titel">
            <a:extLst>
              <a:ext uri="{FF2B5EF4-FFF2-40B4-BE49-F238E27FC236}">
                <a16:creationId xmlns:a16="http://schemas.microsoft.com/office/drawing/2014/main" id="{CF37D5CE-7C76-49CE-AE76-58A83C077E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75658" y="2619000"/>
            <a:ext cx="10440000" cy="1620000"/>
          </a:xfrm>
        </p:spPr>
        <p:txBody>
          <a:bodyPr anchor="ctr" anchorCtr="0"/>
          <a:lstStyle>
            <a:lvl1pPr algn="ctr">
              <a:defRPr sz="440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Titel durch Klicken hinzufügen</a:t>
            </a:r>
          </a:p>
        </p:txBody>
      </p:sp>
      <p:sp>
        <p:nvSpPr>
          <p:cNvPr id="16" name="Fußzeile">
            <a:extLst>
              <a:ext uri="{FF2B5EF4-FFF2-40B4-BE49-F238E27FC236}">
                <a16:creationId xmlns:a16="http://schemas.microsoft.com/office/drawing/2014/main" id="{BEFEDFCA-BDD5-4AE3-BBFF-78BBCD6B4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126821" y="6390000"/>
            <a:ext cx="4969177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/>
              <a:t>© Heinz Nixdorf Institut / Fraunhofer IEM</a:t>
            </a:r>
            <a:endParaRPr lang="de-DE" dirty="0"/>
          </a:p>
        </p:txBody>
      </p:sp>
      <p:sp>
        <p:nvSpPr>
          <p:cNvPr id="19" name="Linie">
            <a:extLst>
              <a:ext uri="{FF2B5EF4-FFF2-40B4-BE49-F238E27FC236}">
                <a16:creationId xmlns:a16="http://schemas.microsoft.com/office/drawing/2014/main" id="{91C3D654-999A-48CF-BFD9-2AED5F011203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 bwMode="gray">
          <a:xfrm>
            <a:off x="941460" y="6426000"/>
            <a:ext cx="7200" cy="216000"/>
          </a:xfrm>
          <a:solidFill>
            <a:schemeClr val="bg1"/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Foliennummer">
            <a:extLst>
              <a:ext uri="{FF2B5EF4-FFF2-40B4-BE49-F238E27FC236}">
                <a16:creationId xmlns:a16="http://schemas.microsoft.com/office/drawing/2014/main" id="{94B6A53B-C84F-4C76-842B-D54B5600D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540070" y="6390000"/>
            <a:ext cx="22683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98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">
            <a:extLst>
              <a:ext uri="{FF2B5EF4-FFF2-40B4-BE49-F238E27FC236}">
                <a16:creationId xmlns:a16="http://schemas.microsoft.com/office/drawing/2014/main" id="{18D23589-DA7D-4BC1-887B-A1EE91773146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0" y="0"/>
            <a:ext cx="4063535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de-DE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</a:p>
        </p:txBody>
      </p:sp>
      <p:sp>
        <p:nvSpPr>
          <p:cNvPr id="22" name="Layer">
            <a:extLst>
              <a:ext uri="{FF2B5EF4-FFF2-40B4-BE49-F238E27FC236}">
                <a16:creationId xmlns:a16="http://schemas.microsoft.com/office/drawing/2014/main" id="{D07BA280-94CF-4793-B5A8-87858C2588EB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 bwMode="gray">
          <a:xfrm>
            <a:off x="-5385" y="0"/>
            <a:ext cx="4064929" cy="6858000"/>
          </a:xfrm>
          <a:gradFill flip="none" rotWithShape="1">
            <a:gsLst>
              <a:gs pos="9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sz="1800" b="1" cap="none" baseline="0" noProof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14" name="Titel">
            <a:extLst>
              <a:ext uri="{FF2B5EF4-FFF2-40B4-BE49-F238E27FC236}">
                <a16:creationId xmlns:a16="http://schemas.microsoft.com/office/drawing/2014/main" id="{A7BFBBCD-990F-44CC-8DAB-8604053142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600003" y="432000"/>
            <a:ext cx="7051113" cy="396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F8D2D659-744F-4856-A857-F27AAFFDD5F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4601398" y="1511999"/>
            <a:ext cx="2984400" cy="1908000"/>
          </a:xfrm>
        </p:spPr>
        <p:txBody>
          <a:bodyPr bIns="216000" anchor="b" anchorCtr="0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E27A301C-A35E-4BDE-9FB6-EF9E933C8E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4601399" y="3420000"/>
            <a:ext cx="2984789" cy="1882800"/>
          </a:xfrm>
        </p:spPr>
        <p:txBody>
          <a:bodyPr tIns="21600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266727" indent="0">
              <a:buNone/>
              <a:defRPr sz="1200"/>
            </a:lvl2pPr>
            <a:lvl3pPr marL="542979" indent="0">
              <a:buNone/>
              <a:defRPr sz="1200"/>
            </a:lvl3pPr>
            <a:lvl4pPr marL="809706" indent="0">
              <a:buNone/>
              <a:defRPr sz="1200"/>
            </a:lvl4pPr>
            <a:lvl5pPr marL="1076433" indent="0">
              <a:buNone/>
              <a:defRPr sz="12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0F33B7AC-2894-48A9-B010-04E8D0ED5A8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8666716" y="1511999"/>
            <a:ext cx="2984400" cy="1908000"/>
          </a:xfrm>
        </p:spPr>
        <p:txBody>
          <a:bodyPr bIns="216000" anchor="b" anchorCtr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1E4D3AA5-A0D8-4FF3-A537-274AF3F96D6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8666327" y="3420000"/>
            <a:ext cx="2984789" cy="1882800"/>
          </a:xfrm>
        </p:spPr>
        <p:txBody>
          <a:bodyPr tIns="21600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marL="266727" indent="0">
              <a:buNone/>
              <a:defRPr sz="1200"/>
            </a:lvl2pPr>
            <a:lvl3pPr marL="542979" indent="0">
              <a:buNone/>
              <a:defRPr sz="1200"/>
            </a:lvl3pPr>
            <a:lvl4pPr marL="809706" indent="0">
              <a:buNone/>
              <a:defRPr sz="1200"/>
            </a:lvl4pPr>
            <a:lvl5pPr marL="1076433" indent="0">
              <a:buNone/>
              <a:defRPr sz="12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cxnSp>
        <p:nvCxnSpPr>
          <p:cNvPr id="9" name="Gerader Verbinder 2">
            <a:extLst>
              <a:ext uri="{FF2B5EF4-FFF2-40B4-BE49-F238E27FC236}">
                <a16:creationId xmlns:a16="http://schemas.microsoft.com/office/drawing/2014/main" id="{DF304444-488E-4CA8-A6A2-A52D45889B85}"/>
              </a:ext>
            </a:extLst>
          </p:cNvPr>
          <p:cNvCxnSpPr/>
          <p:nvPr userDrawn="1"/>
        </p:nvCxnSpPr>
        <p:spPr bwMode="gray">
          <a:xfrm>
            <a:off x="8666327" y="3428998"/>
            <a:ext cx="720094" cy="0"/>
          </a:xfrm>
          <a:prstGeom prst="line">
            <a:avLst/>
          </a:prstGeom>
          <a:ln w="19050" cap="flat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1">
            <a:extLst>
              <a:ext uri="{FF2B5EF4-FFF2-40B4-BE49-F238E27FC236}">
                <a16:creationId xmlns:a16="http://schemas.microsoft.com/office/drawing/2014/main" id="{2563D56A-A583-4545-B731-CC8694B01378}"/>
              </a:ext>
            </a:extLst>
          </p:cNvPr>
          <p:cNvCxnSpPr/>
          <p:nvPr userDrawn="1"/>
        </p:nvCxnSpPr>
        <p:spPr bwMode="gray">
          <a:xfrm>
            <a:off x="4604999" y="3428998"/>
            <a:ext cx="720094" cy="0"/>
          </a:xfrm>
          <a:prstGeom prst="line">
            <a:avLst/>
          </a:prstGeom>
          <a:ln w="19050" cap="flat">
            <a:solidFill>
              <a:schemeClr val="accent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ußzeile">
            <a:extLst>
              <a:ext uri="{FF2B5EF4-FFF2-40B4-BE49-F238E27FC236}">
                <a16:creationId xmlns:a16="http://schemas.microsoft.com/office/drawing/2014/main" id="{336BE0AE-3698-4567-AE7A-EBFEB85ECF6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Heinz Nixdorf Institut / Fraunhofer IEM</a:t>
            </a:r>
            <a:endParaRPr lang="de-DE" dirty="0"/>
          </a:p>
        </p:txBody>
      </p:sp>
      <p:sp>
        <p:nvSpPr>
          <p:cNvPr id="13" name="Linie">
            <a:extLst>
              <a:ext uri="{FF2B5EF4-FFF2-40B4-BE49-F238E27FC236}">
                <a16:creationId xmlns:a16="http://schemas.microsoft.com/office/drawing/2014/main" id="{6EE91ABB-07BF-44D2-892D-D61E828D4E34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 bwMode="gray">
          <a:xfrm>
            <a:off x="941460" y="6426000"/>
            <a:ext cx="7200" cy="21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Foliennummer">
            <a:extLst>
              <a:ext uri="{FF2B5EF4-FFF2-40B4-BE49-F238E27FC236}">
                <a16:creationId xmlns:a16="http://schemas.microsoft.com/office/drawing/2014/main" id="{B84469BF-BFDC-4683-A931-616471B8F21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95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1 Pers. Instit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 1">
            <a:extLst>
              <a:ext uri="{FF2B5EF4-FFF2-40B4-BE49-F238E27FC236}">
                <a16:creationId xmlns:a16="http://schemas.microsoft.com/office/drawing/2014/main" id="{F0DA5A5E-923E-4A48-91D7-0C77A2B44DD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0" y="0"/>
            <a:ext cx="4063535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de-DE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</a:p>
        </p:txBody>
      </p:sp>
      <p:sp>
        <p:nvSpPr>
          <p:cNvPr id="20" name="Bild 2">
            <a:extLst>
              <a:ext uri="{FF2B5EF4-FFF2-40B4-BE49-F238E27FC236}">
                <a16:creationId xmlns:a16="http://schemas.microsoft.com/office/drawing/2014/main" id="{DA4B76B5-4E48-45ED-96D5-3AA7F8C5A862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 bwMode="gray">
          <a:xfrm>
            <a:off x="4601400" y="1512001"/>
            <a:ext cx="1908248" cy="190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de-DE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9" name="Layer">
            <a:extLst>
              <a:ext uri="{FF2B5EF4-FFF2-40B4-BE49-F238E27FC236}">
                <a16:creationId xmlns:a16="http://schemas.microsoft.com/office/drawing/2014/main" id="{4B4B7249-063E-4903-A56B-DE20CA685A71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 bwMode="gray">
          <a:xfrm>
            <a:off x="0" y="0"/>
            <a:ext cx="4064929" cy="6858000"/>
          </a:xfrm>
          <a:gradFill flip="none" rotWithShape="1">
            <a:gsLst>
              <a:gs pos="9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sz="1800" b="1" cap="none" baseline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21" name="Titel">
            <a:extLst>
              <a:ext uri="{FF2B5EF4-FFF2-40B4-BE49-F238E27FC236}">
                <a16:creationId xmlns:a16="http://schemas.microsoft.com/office/drawing/2014/main" id="{FBEB9E38-AAA8-441E-A1B8-B67F7088EC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600003" y="432000"/>
            <a:ext cx="7051113" cy="396000"/>
          </a:xfrm>
        </p:spPr>
        <p:txBody>
          <a:bodyPr/>
          <a:lstStyle/>
          <a:p>
            <a:r>
              <a:rPr lang="de-DE" dirty="0"/>
              <a:t>Titel durch Klicken hinzufügen</a:t>
            </a: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330CE1E0-425D-4516-9AD5-D2E1E922F55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4601399" y="3420000"/>
            <a:ext cx="2984789" cy="720000"/>
          </a:xfrm>
          <a:noFill/>
        </p:spPr>
        <p:txBody>
          <a:bodyPr lIns="0" rIns="0" bIns="0" anchor="b" anchorCtr="0"/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5330AAF2-D562-4B45-A6A7-082D2591B5F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4601399" y="4140000"/>
            <a:ext cx="2984789" cy="2070300"/>
          </a:xfrm>
        </p:spPr>
        <p:txBody>
          <a:bodyPr tIns="21600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266727" indent="0">
              <a:buNone/>
              <a:defRPr sz="1200"/>
            </a:lvl2pPr>
            <a:lvl3pPr marL="542979" indent="0">
              <a:buNone/>
              <a:defRPr sz="1200"/>
            </a:lvl3pPr>
            <a:lvl4pPr marL="809706" indent="0">
              <a:buNone/>
              <a:defRPr sz="1200"/>
            </a:lvl4pPr>
            <a:lvl5pPr marL="1076433" indent="0">
              <a:buNone/>
              <a:defRPr sz="12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8390F989-FA77-45BF-BA90-061BF54395D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8954715" y="3420000"/>
            <a:ext cx="2696400" cy="288000"/>
          </a:xfrm>
        </p:spPr>
        <p:txBody>
          <a:bodyPr lIns="180000"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8728CC6E-2F34-47B7-B149-AFDC448C854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8954715" y="3875074"/>
            <a:ext cx="2696400" cy="288000"/>
          </a:xfrm>
        </p:spPr>
        <p:txBody>
          <a:bodyPr lIns="180000"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1E1DCA3C-DFED-4031-954D-9D8FC285FC9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8954715" y="4330148"/>
            <a:ext cx="2696400" cy="288000"/>
          </a:xfrm>
        </p:spPr>
        <p:txBody>
          <a:bodyPr lIns="180000"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28" name="Text 6">
            <a:extLst>
              <a:ext uri="{FF2B5EF4-FFF2-40B4-BE49-F238E27FC236}">
                <a16:creationId xmlns:a16="http://schemas.microsoft.com/office/drawing/2014/main" id="{7F4A465A-A1B4-487A-B5A5-98CCA957147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8954715" y="4785222"/>
            <a:ext cx="2696400" cy="288000"/>
          </a:xfrm>
        </p:spPr>
        <p:txBody>
          <a:bodyPr lIns="180000"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29" name="Text 7">
            <a:extLst>
              <a:ext uri="{FF2B5EF4-FFF2-40B4-BE49-F238E27FC236}">
                <a16:creationId xmlns:a16="http://schemas.microsoft.com/office/drawing/2014/main" id="{19D7F412-C776-45BD-8103-0523C443317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8954715" y="5201993"/>
            <a:ext cx="2696400" cy="288000"/>
          </a:xfrm>
        </p:spPr>
        <p:txBody>
          <a:bodyPr lIns="180000"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3" name="Fußzeile">
            <a:extLst>
              <a:ext uri="{FF2B5EF4-FFF2-40B4-BE49-F238E27FC236}">
                <a16:creationId xmlns:a16="http://schemas.microsoft.com/office/drawing/2014/main" id="{C3528A4F-C027-4201-9F2E-DE023A3236E7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Heinz Nixdorf Institut / Fraunhofer IEM</a:t>
            </a:r>
            <a:endParaRPr lang="de-DE" dirty="0"/>
          </a:p>
        </p:txBody>
      </p:sp>
      <p:sp>
        <p:nvSpPr>
          <p:cNvPr id="15" name="Linie">
            <a:extLst>
              <a:ext uri="{FF2B5EF4-FFF2-40B4-BE49-F238E27FC236}">
                <a16:creationId xmlns:a16="http://schemas.microsoft.com/office/drawing/2014/main" id="{46211B00-610C-4D12-AC2F-234087159B05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 bwMode="gray">
          <a:xfrm>
            <a:off x="941460" y="6426000"/>
            <a:ext cx="7200" cy="21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Foliennummer">
            <a:extLst>
              <a:ext uri="{FF2B5EF4-FFF2-40B4-BE49-F238E27FC236}">
                <a16:creationId xmlns:a16="http://schemas.microsoft.com/office/drawing/2014/main" id="{BF635652-9666-4ACD-87F5-747E7646870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703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1 Pers. Instit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ild 1">
            <a:extLst>
              <a:ext uri="{FF2B5EF4-FFF2-40B4-BE49-F238E27FC236}">
                <a16:creationId xmlns:a16="http://schemas.microsoft.com/office/drawing/2014/main" id="{0754E73D-1018-41D2-BBC9-29A81C1435D0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0" y="0"/>
            <a:ext cx="4063535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de-DE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</a:p>
        </p:txBody>
      </p:sp>
      <p:sp>
        <p:nvSpPr>
          <p:cNvPr id="31" name="Bild 2">
            <a:extLst>
              <a:ext uri="{FF2B5EF4-FFF2-40B4-BE49-F238E27FC236}">
                <a16:creationId xmlns:a16="http://schemas.microsoft.com/office/drawing/2014/main" id="{458CA222-BB83-4D0B-AC97-FF8C10F77DC4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 bwMode="gray">
          <a:xfrm>
            <a:off x="4601400" y="1512001"/>
            <a:ext cx="1908248" cy="190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de-DE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</a:p>
        </p:txBody>
      </p:sp>
      <p:sp>
        <p:nvSpPr>
          <p:cNvPr id="37" name="Layer">
            <a:extLst>
              <a:ext uri="{FF2B5EF4-FFF2-40B4-BE49-F238E27FC236}">
                <a16:creationId xmlns:a16="http://schemas.microsoft.com/office/drawing/2014/main" id="{B1856786-81CF-4264-A8D9-19A17E2DA817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 bwMode="gray">
          <a:xfrm>
            <a:off x="1" y="0"/>
            <a:ext cx="4064929" cy="6858000"/>
          </a:xfrm>
          <a:gradFill flip="none" rotWithShape="1">
            <a:gsLst>
              <a:gs pos="90000">
                <a:schemeClr val="accent1">
                  <a:alpha val="80000"/>
                </a:schemeClr>
              </a:gs>
              <a:gs pos="5000">
                <a:schemeClr val="tx2">
                  <a:alpha val="8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sz="1800" b="1" cap="none" baseline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36" name="Titel">
            <a:extLst>
              <a:ext uri="{FF2B5EF4-FFF2-40B4-BE49-F238E27FC236}">
                <a16:creationId xmlns:a16="http://schemas.microsoft.com/office/drawing/2014/main" id="{B6A2B96A-E9CD-4212-BC4F-4D99ECE3FF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600003" y="432000"/>
            <a:ext cx="7051113" cy="396000"/>
          </a:xfrm>
        </p:spPr>
        <p:txBody>
          <a:bodyPr/>
          <a:lstStyle/>
          <a:p>
            <a:r>
              <a:rPr lang="de-DE" dirty="0"/>
              <a:t>Titel durch Klicken hinzufügen</a:t>
            </a:r>
          </a:p>
        </p:txBody>
      </p:sp>
      <p:sp>
        <p:nvSpPr>
          <p:cNvPr id="38" name="Text 1">
            <a:extLst>
              <a:ext uri="{FF2B5EF4-FFF2-40B4-BE49-F238E27FC236}">
                <a16:creationId xmlns:a16="http://schemas.microsoft.com/office/drawing/2014/main" id="{DB2F76D4-57A1-4836-B4D7-13D9E7DD8B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4601399" y="3420000"/>
            <a:ext cx="2984789" cy="720000"/>
          </a:xfrm>
          <a:noFill/>
        </p:spPr>
        <p:txBody>
          <a:bodyPr lIns="0" rIns="0" bIns="0" anchor="b" anchorCtr="0"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39" name="Text 2">
            <a:extLst>
              <a:ext uri="{FF2B5EF4-FFF2-40B4-BE49-F238E27FC236}">
                <a16:creationId xmlns:a16="http://schemas.microsoft.com/office/drawing/2014/main" id="{62512C58-B637-40A4-952C-D556EC4E88D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4601399" y="4140000"/>
            <a:ext cx="2984789" cy="2070300"/>
          </a:xfrm>
        </p:spPr>
        <p:txBody>
          <a:bodyPr tIns="21600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266727" indent="0">
              <a:buNone/>
              <a:defRPr sz="1200"/>
            </a:lvl2pPr>
            <a:lvl3pPr marL="542979" indent="0">
              <a:buNone/>
              <a:defRPr sz="1200"/>
            </a:lvl3pPr>
            <a:lvl4pPr marL="809706" indent="0">
              <a:buNone/>
              <a:defRPr sz="1200"/>
            </a:lvl4pPr>
            <a:lvl5pPr marL="1076433" indent="0">
              <a:buNone/>
              <a:defRPr sz="12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40" name="Text 3">
            <a:extLst>
              <a:ext uri="{FF2B5EF4-FFF2-40B4-BE49-F238E27FC236}">
                <a16:creationId xmlns:a16="http://schemas.microsoft.com/office/drawing/2014/main" id="{D3BADBF7-D796-463E-BC1B-64BF2795CBC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8954715" y="3420000"/>
            <a:ext cx="2696400" cy="288000"/>
          </a:xfrm>
        </p:spPr>
        <p:txBody>
          <a:bodyPr lIns="180000"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41" name="Text 4">
            <a:extLst>
              <a:ext uri="{FF2B5EF4-FFF2-40B4-BE49-F238E27FC236}">
                <a16:creationId xmlns:a16="http://schemas.microsoft.com/office/drawing/2014/main" id="{D7FE0B74-B36D-41F4-8A44-54BAE534DF0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8954715" y="3875074"/>
            <a:ext cx="2696400" cy="288000"/>
          </a:xfrm>
        </p:spPr>
        <p:txBody>
          <a:bodyPr lIns="180000"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42" name="Text 5">
            <a:extLst>
              <a:ext uri="{FF2B5EF4-FFF2-40B4-BE49-F238E27FC236}">
                <a16:creationId xmlns:a16="http://schemas.microsoft.com/office/drawing/2014/main" id="{DD84E3B0-2790-40B6-8284-7D01DF69147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8954715" y="4330148"/>
            <a:ext cx="2696400" cy="288000"/>
          </a:xfrm>
        </p:spPr>
        <p:txBody>
          <a:bodyPr lIns="180000"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43" name="Text 6">
            <a:extLst>
              <a:ext uri="{FF2B5EF4-FFF2-40B4-BE49-F238E27FC236}">
                <a16:creationId xmlns:a16="http://schemas.microsoft.com/office/drawing/2014/main" id="{08A974D6-53AD-4657-A336-2DC31B1CB2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8954715" y="4785222"/>
            <a:ext cx="2696400" cy="288000"/>
          </a:xfrm>
        </p:spPr>
        <p:txBody>
          <a:bodyPr lIns="180000"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44" name="Text 7">
            <a:extLst>
              <a:ext uri="{FF2B5EF4-FFF2-40B4-BE49-F238E27FC236}">
                <a16:creationId xmlns:a16="http://schemas.microsoft.com/office/drawing/2014/main" id="{1B53A7CD-7736-4D6C-8265-46FB9A1997A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8954715" y="5201993"/>
            <a:ext cx="2696400" cy="288000"/>
          </a:xfrm>
        </p:spPr>
        <p:txBody>
          <a:bodyPr lIns="180000" anchor="ctr" anchorCtr="0"/>
          <a:lstStyle>
            <a:lvl1pPr marL="0" indent="0">
              <a:buNone/>
              <a:defRPr sz="1200"/>
            </a:lvl1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3" name="Fußzeile">
            <a:extLst>
              <a:ext uri="{FF2B5EF4-FFF2-40B4-BE49-F238E27FC236}">
                <a16:creationId xmlns:a16="http://schemas.microsoft.com/office/drawing/2014/main" id="{0DCB5D06-609A-4B4F-A076-29743608A1CA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© Heinz Nixdorf Institut / Fraunhofer IEM</a:t>
            </a:r>
            <a:endParaRPr lang="de-DE" dirty="0"/>
          </a:p>
        </p:txBody>
      </p:sp>
      <p:sp>
        <p:nvSpPr>
          <p:cNvPr id="15" name="Linie">
            <a:extLst>
              <a:ext uri="{FF2B5EF4-FFF2-40B4-BE49-F238E27FC236}">
                <a16:creationId xmlns:a16="http://schemas.microsoft.com/office/drawing/2014/main" id="{C27587A4-E6CA-4A54-B9DE-2DFFD682541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 bwMode="gray">
          <a:xfrm>
            <a:off x="941460" y="6426000"/>
            <a:ext cx="7200" cy="21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Foliennummer">
            <a:extLst>
              <a:ext uri="{FF2B5EF4-FFF2-40B4-BE49-F238E27FC236}">
                <a16:creationId xmlns:a16="http://schemas.microsoft.com/office/drawing/2014/main" id="{567DC2E6-4313-438F-BA2E-24CF7CCC70B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92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2 Pers. Instit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r Verbinder">
            <a:extLst>
              <a:ext uri="{FF2B5EF4-FFF2-40B4-BE49-F238E27FC236}">
                <a16:creationId xmlns:a16="http://schemas.microsoft.com/office/drawing/2014/main" id="{C10B8999-BB45-4D98-BB3A-2129BEDE688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71" y="3428998"/>
            <a:ext cx="9149270" cy="0"/>
          </a:xfrm>
          <a:prstGeom prst="line">
            <a:avLst/>
          </a:prstGeom>
          <a:ln w="19050" cap="flat">
            <a:solidFill>
              <a:schemeClr val="bg1">
                <a:lumMod val="75000"/>
              </a:schemeClr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CON">
            <a:extLst>
              <a:ext uri="{FF2B5EF4-FFF2-40B4-BE49-F238E27FC236}">
                <a16:creationId xmlns:a16="http://schemas.microsoft.com/office/drawing/2014/main" id="{002C0DCF-57EF-47D4-AB88-FB79F717C662}"/>
              </a:ext>
            </a:extLst>
          </p:cNvPr>
          <p:cNvSpPr>
            <a:spLocks noChangeAspect="1"/>
          </p:cNvSpPr>
          <p:nvPr userDrawn="1"/>
        </p:nvSpPr>
        <p:spPr bwMode="gray">
          <a:xfrm>
            <a:off x="9689340" y="3068996"/>
            <a:ext cx="941783" cy="720000"/>
          </a:xfrm>
          <a:custGeom>
            <a:avLst/>
            <a:gdLst>
              <a:gd name="connsiteX0" fmla="*/ 204787 w 570548"/>
              <a:gd name="connsiteY0" fmla="*/ 213360 h 436245"/>
              <a:gd name="connsiteX1" fmla="*/ 273367 w 570548"/>
              <a:gd name="connsiteY1" fmla="*/ 248602 h 436245"/>
              <a:gd name="connsiteX2" fmla="*/ 295275 w 570548"/>
              <a:gd name="connsiteY2" fmla="*/ 248602 h 436245"/>
              <a:gd name="connsiteX3" fmla="*/ 363855 w 570548"/>
              <a:gd name="connsiteY3" fmla="*/ 213360 h 436245"/>
              <a:gd name="connsiteX4" fmla="*/ 375285 w 570548"/>
              <a:gd name="connsiteY4" fmla="*/ 217170 h 436245"/>
              <a:gd name="connsiteX5" fmla="*/ 371475 w 570548"/>
              <a:gd name="connsiteY5" fmla="*/ 229552 h 436245"/>
              <a:gd name="connsiteX6" fmla="*/ 302895 w 570548"/>
              <a:gd name="connsiteY6" fmla="*/ 264795 h 436245"/>
              <a:gd name="connsiteX7" fmla="*/ 283845 w 570548"/>
              <a:gd name="connsiteY7" fmla="*/ 269557 h 436245"/>
              <a:gd name="connsiteX8" fmla="*/ 264795 w 570548"/>
              <a:gd name="connsiteY8" fmla="*/ 264795 h 436245"/>
              <a:gd name="connsiteX9" fmla="*/ 196215 w 570548"/>
              <a:gd name="connsiteY9" fmla="*/ 229552 h 436245"/>
              <a:gd name="connsiteX10" fmla="*/ 192405 w 570548"/>
              <a:gd name="connsiteY10" fmla="*/ 217170 h 436245"/>
              <a:gd name="connsiteX11" fmla="*/ 204787 w 570548"/>
              <a:gd name="connsiteY11" fmla="*/ 213360 h 436245"/>
              <a:gd name="connsiteX12" fmla="*/ 19050 w 570548"/>
              <a:gd name="connsiteY12" fmla="*/ 91440 h 436245"/>
              <a:gd name="connsiteX13" fmla="*/ 19050 w 570548"/>
              <a:gd name="connsiteY13" fmla="*/ 413385 h 436245"/>
              <a:gd name="connsiteX14" fmla="*/ 22860 w 570548"/>
              <a:gd name="connsiteY14" fmla="*/ 417195 h 436245"/>
              <a:gd name="connsiteX15" fmla="*/ 547688 w 570548"/>
              <a:gd name="connsiteY15" fmla="*/ 417195 h 436245"/>
              <a:gd name="connsiteX16" fmla="*/ 551498 w 570548"/>
              <a:gd name="connsiteY16" fmla="*/ 413385 h 436245"/>
              <a:gd name="connsiteX17" fmla="*/ 551498 w 570548"/>
              <a:gd name="connsiteY17" fmla="*/ 91440 h 436245"/>
              <a:gd name="connsiteX18" fmla="*/ 290513 w 570548"/>
              <a:gd name="connsiteY18" fmla="*/ 228600 h 436245"/>
              <a:gd name="connsiteX19" fmla="*/ 285750 w 570548"/>
              <a:gd name="connsiteY19" fmla="*/ 229553 h 436245"/>
              <a:gd name="connsiteX20" fmla="*/ 280988 w 570548"/>
              <a:gd name="connsiteY20" fmla="*/ 228600 h 436245"/>
              <a:gd name="connsiteX21" fmla="*/ 22860 w 570548"/>
              <a:gd name="connsiteY21" fmla="*/ 19050 h 436245"/>
              <a:gd name="connsiteX22" fmla="*/ 19050 w 570548"/>
              <a:gd name="connsiteY22" fmla="*/ 22860 h 436245"/>
              <a:gd name="connsiteX23" fmla="*/ 19050 w 570548"/>
              <a:gd name="connsiteY23" fmla="*/ 69533 h 436245"/>
              <a:gd name="connsiteX24" fmla="*/ 284798 w 570548"/>
              <a:gd name="connsiteY24" fmla="*/ 209550 h 436245"/>
              <a:gd name="connsiteX25" fmla="*/ 551498 w 570548"/>
              <a:gd name="connsiteY25" fmla="*/ 69533 h 436245"/>
              <a:gd name="connsiteX26" fmla="*/ 551498 w 570548"/>
              <a:gd name="connsiteY26" fmla="*/ 22860 h 436245"/>
              <a:gd name="connsiteX27" fmla="*/ 547688 w 570548"/>
              <a:gd name="connsiteY27" fmla="*/ 19050 h 436245"/>
              <a:gd name="connsiteX28" fmla="*/ 22860 w 570548"/>
              <a:gd name="connsiteY28" fmla="*/ 0 h 436245"/>
              <a:gd name="connsiteX29" fmla="*/ 547688 w 570548"/>
              <a:gd name="connsiteY29" fmla="*/ 0 h 436245"/>
              <a:gd name="connsiteX30" fmla="*/ 570548 w 570548"/>
              <a:gd name="connsiteY30" fmla="*/ 22860 h 436245"/>
              <a:gd name="connsiteX31" fmla="*/ 570548 w 570548"/>
              <a:gd name="connsiteY31" fmla="*/ 413385 h 436245"/>
              <a:gd name="connsiteX32" fmla="*/ 547688 w 570548"/>
              <a:gd name="connsiteY32" fmla="*/ 436245 h 436245"/>
              <a:gd name="connsiteX33" fmla="*/ 22860 w 570548"/>
              <a:gd name="connsiteY33" fmla="*/ 436245 h 436245"/>
              <a:gd name="connsiteX34" fmla="*/ 0 w 570548"/>
              <a:gd name="connsiteY34" fmla="*/ 413385 h 436245"/>
              <a:gd name="connsiteX35" fmla="*/ 0 w 570548"/>
              <a:gd name="connsiteY35" fmla="*/ 22860 h 436245"/>
              <a:gd name="connsiteX36" fmla="*/ 22860 w 570548"/>
              <a:gd name="connsiteY36" fmla="*/ 0 h 43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70548" h="436245">
                <a:moveTo>
                  <a:pt x="204787" y="213360"/>
                </a:moveTo>
                <a:lnTo>
                  <a:pt x="273367" y="248602"/>
                </a:lnTo>
                <a:cubicBezTo>
                  <a:pt x="279082" y="251460"/>
                  <a:pt x="287655" y="252412"/>
                  <a:pt x="295275" y="248602"/>
                </a:cubicBezTo>
                <a:lnTo>
                  <a:pt x="363855" y="213360"/>
                </a:lnTo>
                <a:cubicBezTo>
                  <a:pt x="368617" y="211455"/>
                  <a:pt x="374332" y="213360"/>
                  <a:pt x="375285" y="217170"/>
                </a:cubicBezTo>
                <a:cubicBezTo>
                  <a:pt x="378142" y="220980"/>
                  <a:pt x="376237" y="226695"/>
                  <a:pt x="371475" y="229552"/>
                </a:cubicBezTo>
                <a:lnTo>
                  <a:pt x="302895" y="264795"/>
                </a:lnTo>
                <a:cubicBezTo>
                  <a:pt x="296227" y="267652"/>
                  <a:pt x="290512" y="269557"/>
                  <a:pt x="283845" y="269557"/>
                </a:cubicBezTo>
                <a:cubicBezTo>
                  <a:pt x="277177" y="269557"/>
                  <a:pt x="270510" y="267652"/>
                  <a:pt x="264795" y="264795"/>
                </a:cubicBezTo>
                <a:lnTo>
                  <a:pt x="196215" y="229552"/>
                </a:lnTo>
                <a:cubicBezTo>
                  <a:pt x="191452" y="227647"/>
                  <a:pt x="189547" y="221932"/>
                  <a:pt x="192405" y="217170"/>
                </a:cubicBezTo>
                <a:cubicBezTo>
                  <a:pt x="194310" y="212407"/>
                  <a:pt x="200025" y="210502"/>
                  <a:pt x="204787" y="213360"/>
                </a:cubicBezTo>
                <a:close/>
                <a:moveTo>
                  <a:pt x="19050" y="91440"/>
                </a:moveTo>
                <a:lnTo>
                  <a:pt x="19050" y="413385"/>
                </a:lnTo>
                <a:cubicBezTo>
                  <a:pt x="19050" y="415290"/>
                  <a:pt x="20955" y="417195"/>
                  <a:pt x="22860" y="417195"/>
                </a:cubicBezTo>
                <a:lnTo>
                  <a:pt x="547688" y="417195"/>
                </a:lnTo>
                <a:cubicBezTo>
                  <a:pt x="550545" y="417195"/>
                  <a:pt x="551498" y="415290"/>
                  <a:pt x="551498" y="413385"/>
                </a:cubicBezTo>
                <a:lnTo>
                  <a:pt x="551498" y="91440"/>
                </a:lnTo>
                <a:lnTo>
                  <a:pt x="290513" y="228600"/>
                </a:lnTo>
                <a:cubicBezTo>
                  <a:pt x="288608" y="229553"/>
                  <a:pt x="287655" y="229553"/>
                  <a:pt x="285750" y="229553"/>
                </a:cubicBezTo>
                <a:cubicBezTo>
                  <a:pt x="283845" y="229553"/>
                  <a:pt x="281940" y="229553"/>
                  <a:pt x="280988" y="228600"/>
                </a:cubicBezTo>
                <a:close/>
                <a:moveTo>
                  <a:pt x="22860" y="19050"/>
                </a:moveTo>
                <a:cubicBezTo>
                  <a:pt x="20955" y="19050"/>
                  <a:pt x="19050" y="20955"/>
                  <a:pt x="19050" y="22860"/>
                </a:cubicBezTo>
                <a:lnTo>
                  <a:pt x="19050" y="69533"/>
                </a:lnTo>
                <a:lnTo>
                  <a:pt x="284798" y="209550"/>
                </a:lnTo>
                <a:lnTo>
                  <a:pt x="551498" y="69533"/>
                </a:lnTo>
                <a:lnTo>
                  <a:pt x="551498" y="22860"/>
                </a:lnTo>
                <a:cubicBezTo>
                  <a:pt x="551498" y="20955"/>
                  <a:pt x="549593" y="19050"/>
                  <a:pt x="547688" y="19050"/>
                </a:cubicBezTo>
                <a:close/>
                <a:moveTo>
                  <a:pt x="22860" y="0"/>
                </a:moveTo>
                <a:lnTo>
                  <a:pt x="547688" y="0"/>
                </a:lnTo>
                <a:cubicBezTo>
                  <a:pt x="560070" y="0"/>
                  <a:pt x="570548" y="10478"/>
                  <a:pt x="570548" y="22860"/>
                </a:cubicBezTo>
                <a:lnTo>
                  <a:pt x="570548" y="413385"/>
                </a:lnTo>
                <a:cubicBezTo>
                  <a:pt x="570548" y="425768"/>
                  <a:pt x="560070" y="436245"/>
                  <a:pt x="547688" y="436245"/>
                </a:cubicBezTo>
                <a:lnTo>
                  <a:pt x="22860" y="436245"/>
                </a:lnTo>
                <a:cubicBezTo>
                  <a:pt x="10478" y="436245"/>
                  <a:pt x="0" y="425768"/>
                  <a:pt x="0" y="413385"/>
                </a:cubicBezTo>
                <a:lnTo>
                  <a:pt x="0" y="22860"/>
                </a:lnTo>
                <a:cubicBezTo>
                  <a:pt x="0" y="10478"/>
                  <a:pt x="10478" y="0"/>
                  <a:pt x="22860" y="0"/>
                </a:cubicBezTo>
                <a:close/>
              </a:path>
            </a:pathLst>
          </a:custGeom>
          <a:gradFill flip="none" rotWithShape="1">
            <a:gsLst>
              <a:gs pos="90000">
                <a:schemeClr val="accent1"/>
              </a:gs>
              <a:gs pos="5000">
                <a:schemeClr val="tx2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5" tIns="36005" rIns="36005" bIns="360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de-DE" sz="1400" dirty="0"/>
          </a:p>
        </p:txBody>
      </p:sp>
      <p:sp>
        <p:nvSpPr>
          <p:cNvPr id="29" name="Titel">
            <a:extLst>
              <a:ext uri="{FF2B5EF4-FFF2-40B4-BE49-F238E27FC236}">
                <a16:creationId xmlns:a16="http://schemas.microsoft.com/office/drawing/2014/main" id="{AFC464B3-C173-4C0B-A0B2-531D1A535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70" y="432000"/>
            <a:ext cx="11111046" cy="396000"/>
          </a:xfrm>
        </p:spPr>
        <p:txBody>
          <a:bodyPr/>
          <a:lstStyle/>
          <a:p>
            <a:r>
              <a:rPr lang="de-DE" dirty="0"/>
              <a:t>Titel durch Klicken hinzufügen</a:t>
            </a:r>
          </a:p>
        </p:txBody>
      </p:sp>
      <p:sp>
        <p:nvSpPr>
          <p:cNvPr id="30" name="Bild 1">
            <a:extLst>
              <a:ext uri="{FF2B5EF4-FFF2-40B4-BE49-F238E27FC236}">
                <a16:creationId xmlns:a16="http://schemas.microsoft.com/office/drawing/2014/main" id="{54097F0B-672D-4BF1-A123-7FA6E3B815A5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gray">
          <a:xfrm>
            <a:off x="540070" y="1512000"/>
            <a:ext cx="1908248" cy="190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de-DE" dirty="0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1" name="Bild 2">
            <a:extLst>
              <a:ext uri="{FF2B5EF4-FFF2-40B4-BE49-F238E27FC236}">
                <a16:creationId xmlns:a16="http://schemas.microsoft.com/office/drawing/2014/main" id="{0C099ADD-4A31-45A2-BD94-2DBB57FBDC41}"/>
              </a:ext>
            </a:extLst>
          </p:cNvPr>
          <p:cNvSpPr>
            <a:spLocks noGrp="1" noChangeAspect="1"/>
          </p:cNvSpPr>
          <p:nvPr>
            <p:ph type="pic" sz="quarter" idx="43"/>
          </p:nvPr>
        </p:nvSpPr>
        <p:spPr bwMode="gray">
          <a:xfrm>
            <a:off x="4601399" y="1512000"/>
            <a:ext cx="1908248" cy="190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de-DE" dirty="0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2" name="Text 1">
            <a:extLst>
              <a:ext uri="{FF2B5EF4-FFF2-40B4-BE49-F238E27FC236}">
                <a16:creationId xmlns:a16="http://schemas.microsoft.com/office/drawing/2014/main" id="{5FAF6506-47DC-4245-8E56-C9DFE0E03E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540070" y="3420000"/>
            <a:ext cx="2984789" cy="720000"/>
          </a:xfrm>
          <a:noFill/>
        </p:spPr>
        <p:txBody>
          <a:bodyPr lIns="0" rIns="0" bIns="0" anchor="b" anchorCtr="0"/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B7BFB22F-A836-49E6-A0D6-55AD08A890A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4601399" y="3420000"/>
            <a:ext cx="2984789" cy="720000"/>
          </a:xfrm>
          <a:noFill/>
        </p:spPr>
        <p:txBody>
          <a:bodyPr lIns="0" rIns="0" bIns="0" anchor="b" anchorCtr="0"/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34" name="Inhalt 1">
            <a:extLst>
              <a:ext uri="{FF2B5EF4-FFF2-40B4-BE49-F238E27FC236}">
                <a16:creationId xmlns:a16="http://schemas.microsoft.com/office/drawing/2014/main" id="{C4B2BB2E-F794-49A4-9FC2-7E1116AEC4A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540070" y="4140000"/>
            <a:ext cx="2984789" cy="2070300"/>
          </a:xfrm>
        </p:spPr>
        <p:txBody>
          <a:bodyPr tIns="21600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266727" indent="0">
              <a:buNone/>
              <a:defRPr sz="1200"/>
            </a:lvl2pPr>
            <a:lvl3pPr marL="542979" indent="0">
              <a:buNone/>
              <a:defRPr sz="1200"/>
            </a:lvl3pPr>
            <a:lvl4pPr marL="809706" indent="0">
              <a:buNone/>
              <a:defRPr sz="1200"/>
            </a:lvl4pPr>
            <a:lvl5pPr marL="1076433" indent="0">
              <a:buNone/>
              <a:defRPr sz="12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35" name="Inhalt 2">
            <a:extLst>
              <a:ext uri="{FF2B5EF4-FFF2-40B4-BE49-F238E27FC236}">
                <a16:creationId xmlns:a16="http://schemas.microsoft.com/office/drawing/2014/main" id="{FEB6BDA7-BAEE-45FB-8ED4-D38D30C9EBE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4601399" y="4140000"/>
            <a:ext cx="2984789" cy="2070300"/>
          </a:xfrm>
        </p:spPr>
        <p:txBody>
          <a:bodyPr tIns="21600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266727" indent="0">
              <a:buNone/>
              <a:defRPr sz="1200"/>
            </a:lvl2pPr>
            <a:lvl3pPr marL="542979" indent="0">
              <a:buNone/>
              <a:defRPr sz="1200"/>
            </a:lvl3pPr>
            <a:lvl4pPr marL="809706" indent="0">
              <a:buNone/>
              <a:defRPr sz="1200"/>
            </a:lvl4pPr>
            <a:lvl5pPr marL="1076433" indent="0">
              <a:buNone/>
              <a:defRPr sz="1200"/>
            </a:lvl5pPr>
          </a:lstStyle>
          <a:p>
            <a:pPr lvl="0"/>
            <a:r>
              <a:rPr lang="de-DE"/>
              <a:t>Text durch Klicken hinzufügen </a:t>
            </a:r>
            <a:endParaRPr lang="de-DE" dirty="0"/>
          </a:p>
        </p:txBody>
      </p:sp>
      <p:sp>
        <p:nvSpPr>
          <p:cNvPr id="2" name="Fußzeile">
            <a:extLst>
              <a:ext uri="{FF2B5EF4-FFF2-40B4-BE49-F238E27FC236}">
                <a16:creationId xmlns:a16="http://schemas.microsoft.com/office/drawing/2014/main" id="{FCB2CDBA-85E7-4287-8B71-B675890BDFD5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 bwMode="gray"/>
        <p:txBody>
          <a:bodyPr/>
          <a:lstStyle/>
          <a:p>
            <a:r>
              <a:rPr lang="de-DE"/>
              <a:t>© Heinz Nixdorf Institut / Fraunhofer IEM</a:t>
            </a:r>
            <a:endParaRPr lang="de-DE" dirty="0"/>
          </a:p>
        </p:txBody>
      </p:sp>
      <p:sp>
        <p:nvSpPr>
          <p:cNvPr id="3" name="Foliennummer">
            <a:extLst>
              <a:ext uri="{FF2B5EF4-FFF2-40B4-BE49-F238E27FC236}">
                <a16:creationId xmlns:a16="http://schemas.microsoft.com/office/drawing/2014/main" id="{23C12668-66AD-471D-A51C-E890B6A22E8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 bwMode="gray"/>
        <p:txBody>
          <a:bodyPr/>
          <a:lstStyle/>
          <a:p>
            <a:fld id="{65685BD5-7F70-499C-8F04-1460C72EE5D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859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2 Pers. Instit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erader Verbinder">
            <a:extLst>
              <a:ext uri="{FF2B5EF4-FFF2-40B4-BE49-F238E27FC236}">
                <a16:creationId xmlns:a16="http://schemas.microsoft.com/office/drawing/2014/main" id="{C10B8999-BB45-4D98-BB3A-2129BEDE688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71" y="3428998"/>
            <a:ext cx="9149270" cy="0"/>
          </a:xfrm>
          <a:prstGeom prst="line">
            <a:avLst/>
          </a:prstGeom>
          <a:ln w="19050" cap="flat">
            <a:solidFill>
              <a:schemeClr val="bg1">
                <a:lumMod val="75000"/>
              </a:schemeClr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CON">
            <a:extLst>
              <a:ext uri="{FF2B5EF4-FFF2-40B4-BE49-F238E27FC236}">
                <a16:creationId xmlns:a16="http://schemas.microsoft.com/office/drawing/2014/main" id="{002C0DCF-57EF-47D4-AB88-FB79F717C662}"/>
              </a:ext>
            </a:extLst>
          </p:cNvPr>
          <p:cNvSpPr>
            <a:spLocks noChangeAspect="1"/>
          </p:cNvSpPr>
          <p:nvPr userDrawn="1"/>
        </p:nvSpPr>
        <p:spPr bwMode="gray">
          <a:xfrm>
            <a:off x="9689340" y="3068996"/>
            <a:ext cx="941783" cy="720000"/>
          </a:xfrm>
          <a:custGeom>
            <a:avLst/>
            <a:gdLst>
              <a:gd name="connsiteX0" fmla="*/ 204787 w 570548"/>
              <a:gd name="connsiteY0" fmla="*/ 213360 h 436245"/>
              <a:gd name="connsiteX1" fmla="*/ 273367 w 570548"/>
              <a:gd name="connsiteY1" fmla="*/ 248602 h 436245"/>
              <a:gd name="connsiteX2" fmla="*/ 295275 w 570548"/>
              <a:gd name="connsiteY2" fmla="*/ 248602 h 436245"/>
              <a:gd name="connsiteX3" fmla="*/ 363855 w 570548"/>
              <a:gd name="connsiteY3" fmla="*/ 213360 h 436245"/>
              <a:gd name="connsiteX4" fmla="*/ 375285 w 570548"/>
              <a:gd name="connsiteY4" fmla="*/ 217170 h 436245"/>
              <a:gd name="connsiteX5" fmla="*/ 371475 w 570548"/>
              <a:gd name="connsiteY5" fmla="*/ 229552 h 436245"/>
              <a:gd name="connsiteX6" fmla="*/ 302895 w 570548"/>
              <a:gd name="connsiteY6" fmla="*/ 264795 h 436245"/>
              <a:gd name="connsiteX7" fmla="*/ 283845 w 570548"/>
              <a:gd name="connsiteY7" fmla="*/ 269557 h 436245"/>
              <a:gd name="connsiteX8" fmla="*/ 264795 w 570548"/>
              <a:gd name="connsiteY8" fmla="*/ 264795 h 436245"/>
              <a:gd name="connsiteX9" fmla="*/ 196215 w 570548"/>
              <a:gd name="connsiteY9" fmla="*/ 229552 h 436245"/>
              <a:gd name="connsiteX10" fmla="*/ 192405 w 570548"/>
              <a:gd name="connsiteY10" fmla="*/ 217170 h 436245"/>
              <a:gd name="connsiteX11" fmla="*/ 204787 w 570548"/>
              <a:gd name="connsiteY11" fmla="*/ 213360 h 436245"/>
              <a:gd name="connsiteX12" fmla="*/ 19050 w 570548"/>
              <a:gd name="connsiteY12" fmla="*/ 91440 h 436245"/>
              <a:gd name="connsiteX13" fmla="*/ 19050 w 570548"/>
              <a:gd name="connsiteY13" fmla="*/ 413385 h 436245"/>
              <a:gd name="connsiteX14" fmla="*/ 22860 w 570548"/>
              <a:gd name="connsiteY14" fmla="*/ 417195 h 436245"/>
              <a:gd name="connsiteX15" fmla="*/ 547688 w 570548"/>
              <a:gd name="connsiteY15" fmla="*/ 417195 h 436245"/>
              <a:gd name="connsiteX16" fmla="*/ 551498 w 570548"/>
              <a:gd name="connsiteY16" fmla="*/ 413385 h 436245"/>
              <a:gd name="connsiteX17" fmla="*/ 551498 w 570548"/>
              <a:gd name="connsiteY17" fmla="*/ 91440 h 436245"/>
              <a:gd name="connsiteX18" fmla="*/ 290513 w 570548"/>
              <a:gd name="connsiteY18" fmla="*/ 228600 h 436245"/>
              <a:gd name="connsiteX19" fmla="*/ 285750 w 570548"/>
              <a:gd name="connsiteY19" fmla="*/ 229553 h 436245"/>
              <a:gd name="connsiteX20" fmla="*/ 280988 w 570548"/>
              <a:gd name="connsiteY20" fmla="*/ 228600 h 436245"/>
              <a:gd name="connsiteX21" fmla="*/ 22860 w 570548"/>
              <a:gd name="connsiteY21" fmla="*/ 19050 h 436245"/>
              <a:gd name="connsiteX22" fmla="*/ 19050 w 570548"/>
              <a:gd name="connsiteY22" fmla="*/ 22860 h 436245"/>
              <a:gd name="connsiteX23" fmla="*/ 19050 w 570548"/>
              <a:gd name="connsiteY23" fmla="*/ 69533 h 436245"/>
              <a:gd name="connsiteX24" fmla="*/ 284798 w 570548"/>
              <a:gd name="connsiteY24" fmla="*/ 209550 h 436245"/>
              <a:gd name="connsiteX25" fmla="*/ 551498 w 570548"/>
              <a:gd name="connsiteY25" fmla="*/ 69533 h 436245"/>
              <a:gd name="connsiteX26" fmla="*/ 551498 w 570548"/>
              <a:gd name="connsiteY26" fmla="*/ 22860 h 436245"/>
              <a:gd name="connsiteX27" fmla="*/ 547688 w 570548"/>
              <a:gd name="connsiteY27" fmla="*/ 19050 h 436245"/>
              <a:gd name="connsiteX28" fmla="*/ 22860 w 570548"/>
              <a:gd name="connsiteY28" fmla="*/ 0 h 436245"/>
              <a:gd name="connsiteX29" fmla="*/ 547688 w 570548"/>
              <a:gd name="connsiteY29" fmla="*/ 0 h 436245"/>
              <a:gd name="connsiteX30" fmla="*/ 570548 w 570548"/>
              <a:gd name="connsiteY30" fmla="*/ 22860 h 436245"/>
              <a:gd name="connsiteX31" fmla="*/ 570548 w 570548"/>
              <a:gd name="connsiteY31" fmla="*/ 413385 h 436245"/>
              <a:gd name="connsiteX32" fmla="*/ 547688 w 570548"/>
              <a:gd name="connsiteY32" fmla="*/ 436245 h 436245"/>
              <a:gd name="connsiteX33" fmla="*/ 22860 w 570548"/>
              <a:gd name="connsiteY33" fmla="*/ 436245 h 436245"/>
              <a:gd name="connsiteX34" fmla="*/ 0 w 570548"/>
              <a:gd name="connsiteY34" fmla="*/ 413385 h 436245"/>
              <a:gd name="connsiteX35" fmla="*/ 0 w 570548"/>
              <a:gd name="connsiteY35" fmla="*/ 22860 h 436245"/>
              <a:gd name="connsiteX36" fmla="*/ 22860 w 570548"/>
              <a:gd name="connsiteY36" fmla="*/ 0 h 43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70548" h="436245">
                <a:moveTo>
                  <a:pt x="204787" y="213360"/>
                </a:moveTo>
                <a:lnTo>
                  <a:pt x="273367" y="248602"/>
                </a:lnTo>
                <a:cubicBezTo>
                  <a:pt x="279082" y="251460"/>
                  <a:pt x="287655" y="252412"/>
                  <a:pt x="295275" y="248602"/>
                </a:cubicBezTo>
                <a:lnTo>
                  <a:pt x="363855" y="213360"/>
                </a:lnTo>
                <a:cubicBezTo>
                  <a:pt x="368617" y="211455"/>
                  <a:pt x="374332" y="213360"/>
                  <a:pt x="375285" y="217170"/>
                </a:cubicBezTo>
                <a:cubicBezTo>
                  <a:pt x="378142" y="220980"/>
                  <a:pt x="376237" y="226695"/>
                  <a:pt x="371475" y="229552"/>
                </a:cubicBezTo>
                <a:lnTo>
                  <a:pt x="302895" y="264795"/>
                </a:lnTo>
                <a:cubicBezTo>
                  <a:pt x="296227" y="267652"/>
                  <a:pt x="290512" y="269557"/>
                  <a:pt x="283845" y="269557"/>
                </a:cubicBezTo>
                <a:cubicBezTo>
                  <a:pt x="277177" y="269557"/>
                  <a:pt x="270510" y="267652"/>
                  <a:pt x="264795" y="264795"/>
                </a:cubicBezTo>
                <a:lnTo>
                  <a:pt x="196215" y="229552"/>
                </a:lnTo>
                <a:cubicBezTo>
                  <a:pt x="191452" y="227647"/>
                  <a:pt x="189547" y="221932"/>
                  <a:pt x="192405" y="217170"/>
                </a:cubicBezTo>
                <a:cubicBezTo>
                  <a:pt x="194310" y="212407"/>
                  <a:pt x="200025" y="210502"/>
                  <a:pt x="204787" y="213360"/>
                </a:cubicBezTo>
                <a:close/>
                <a:moveTo>
                  <a:pt x="19050" y="91440"/>
                </a:moveTo>
                <a:lnTo>
                  <a:pt x="19050" y="413385"/>
                </a:lnTo>
                <a:cubicBezTo>
                  <a:pt x="19050" y="415290"/>
                  <a:pt x="20955" y="417195"/>
                  <a:pt x="22860" y="417195"/>
                </a:cubicBezTo>
                <a:lnTo>
                  <a:pt x="547688" y="417195"/>
                </a:lnTo>
                <a:cubicBezTo>
                  <a:pt x="550545" y="417195"/>
                  <a:pt x="551498" y="415290"/>
                  <a:pt x="551498" y="413385"/>
                </a:cubicBezTo>
                <a:lnTo>
                  <a:pt x="551498" y="91440"/>
                </a:lnTo>
                <a:lnTo>
                  <a:pt x="290513" y="228600"/>
                </a:lnTo>
                <a:cubicBezTo>
                  <a:pt x="288608" y="229553"/>
                  <a:pt x="287655" y="229553"/>
                  <a:pt x="285750" y="229553"/>
                </a:cubicBezTo>
                <a:cubicBezTo>
                  <a:pt x="283845" y="229553"/>
                  <a:pt x="281940" y="229553"/>
                  <a:pt x="280988" y="228600"/>
                </a:cubicBezTo>
                <a:close/>
                <a:moveTo>
                  <a:pt x="22860" y="19050"/>
                </a:moveTo>
                <a:cubicBezTo>
                  <a:pt x="20955" y="19050"/>
                  <a:pt x="19050" y="20955"/>
                  <a:pt x="19050" y="22860"/>
                </a:cubicBezTo>
                <a:lnTo>
                  <a:pt x="19050" y="69533"/>
                </a:lnTo>
                <a:lnTo>
                  <a:pt x="284798" y="209550"/>
                </a:lnTo>
                <a:lnTo>
                  <a:pt x="551498" y="69533"/>
                </a:lnTo>
                <a:lnTo>
                  <a:pt x="551498" y="22860"/>
                </a:lnTo>
                <a:cubicBezTo>
                  <a:pt x="551498" y="20955"/>
                  <a:pt x="549593" y="19050"/>
                  <a:pt x="547688" y="19050"/>
                </a:cubicBezTo>
                <a:close/>
                <a:moveTo>
                  <a:pt x="22860" y="0"/>
                </a:moveTo>
                <a:lnTo>
                  <a:pt x="547688" y="0"/>
                </a:lnTo>
                <a:cubicBezTo>
                  <a:pt x="560070" y="0"/>
                  <a:pt x="570548" y="10478"/>
                  <a:pt x="570548" y="22860"/>
                </a:cubicBezTo>
                <a:lnTo>
                  <a:pt x="570548" y="413385"/>
                </a:lnTo>
                <a:cubicBezTo>
                  <a:pt x="570548" y="425768"/>
                  <a:pt x="560070" y="436245"/>
                  <a:pt x="547688" y="436245"/>
                </a:cubicBezTo>
                <a:lnTo>
                  <a:pt x="22860" y="436245"/>
                </a:lnTo>
                <a:cubicBezTo>
                  <a:pt x="10478" y="436245"/>
                  <a:pt x="0" y="425768"/>
                  <a:pt x="0" y="413385"/>
                </a:cubicBezTo>
                <a:lnTo>
                  <a:pt x="0" y="22860"/>
                </a:lnTo>
                <a:cubicBezTo>
                  <a:pt x="0" y="10478"/>
                  <a:pt x="10478" y="0"/>
                  <a:pt x="22860" y="0"/>
                </a:cubicBezTo>
                <a:close/>
              </a:path>
            </a:pathLst>
          </a:custGeom>
          <a:gradFill flip="none" rotWithShape="1">
            <a:gsLst>
              <a:gs pos="90000">
                <a:schemeClr val="accent1"/>
              </a:gs>
              <a:gs pos="5000">
                <a:schemeClr val="tx2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5" tIns="36005" rIns="36005" bIns="360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Aft>
                <a:spcPts val="1000"/>
              </a:spcAft>
            </a:pPr>
            <a:endParaRPr lang="de-DE" sz="1400" dirty="0"/>
          </a:p>
        </p:txBody>
      </p:sp>
      <p:sp>
        <p:nvSpPr>
          <p:cNvPr id="15" name="Titel">
            <a:extLst>
              <a:ext uri="{FF2B5EF4-FFF2-40B4-BE49-F238E27FC236}">
                <a16:creationId xmlns:a16="http://schemas.microsoft.com/office/drawing/2014/main" id="{ADAA1A5A-90F7-4A4D-92F6-7D6A1D7D5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70" y="432000"/>
            <a:ext cx="11111046" cy="396000"/>
          </a:xfrm>
        </p:spPr>
        <p:txBody>
          <a:bodyPr/>
          <a:lstStyle/>
          <a:p>
            <a:r>
              <a:rPr lang="de-DE" dirty="0"/>
              <a:t>Titel durch Klicken hinzufügen</a:t>
            </a:r>
          </a:p>
        </p:txBody>
      </p:sp>
      <p:sp>
        <p:nvSpPr>
          <p:cNvPr id="16" name="Bild 1">
            <a:extLst>
              <a:ext uri="{FF2B5EF4-FFF2-40B4-BE49-F238E27FC236}">
                <a16:creationId xmlns:a16="http://schemas.microsoft.com/office/drawing/2014/main" id="{8B17D641-FFC8-429B-88FA-19049BA1AD0D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gray">
          <a:xfrm>
            <a:off x="540070" y="1512000"/>
            <a:ext cx="1908248" cy="190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de-DE" dirty="0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7" name="Bild 2">
            <a:extLst>
              <a:ext uri="{FF2B5EF4-FFF2-40B4-BE49-F238E27FC236}">
                <a16:creationId xmlns:a16="http://schemas.microsoft.com/office/drawing/2014/main" id="{9C0C7FD0-F399-4FCC-8D76-B70187411996}"/>
              </a:ext>
            </a:extLst>
          </p:cNvPr>
          <p:cNvSpPr>
            <a:spLocks noGrp="1" noChangeAspect="1"/>
          </p:cNvSpPr>
          <p:nvPr>
            <p:ph type="pic" sz="quarter" idx="43"/>
          </p:nvPr>
        </p:nvSpPr>
        <p:spPr bwMode="gray">
          <a:xfrm>
            <a:off x="4601399" y="1512000"/>
            <a:ext cx="1908248" cy="190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de-DE" dirty="0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F9122B29-8911-4757-978B-9A796768164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540070" y="3420000"/>
            <a:ext cx="2984789" cy="720000"/>
          </a:xfrm>
          <a:noFill/>
        </p:spPr>
        <p:txBody>
          <a:bodyPr lIns="0" rIns="0" bIns="0" anchor="b" anchorCtr="0"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1ACA1404-0A06-4FFD-8E4D-94B6CD171AB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4601399" y="3420000"/>
            <a:ext cx="2984789" cy="720000"/>
          </a:xfrm>
          <a:noFill/>
        </p:spPr>
        <p:txBody>
          <a:bodyPr lIns="0" rIns="0" bIns="0" anchor="b" anchorCtr="0"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22" name="Inhalt 1">
            <a:extLst>
              <a:ext uri="{FF2B5EF4-FFF2-40B4-BE49-F238E27FC236}">
                <a16:creationId xmlns:a16="http://schemas.microsoft.com/office/drawing/2014/main" id="{3DA7BAC4-6065-4FA8-B6D2-F5A2508A2DE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540070" y="4140000"/>
            <a:ext cx="2984789" cy="2070300"/>
          </a:xfrm>
        </p:spPr>
        <p:txBody>
          <a:bodyPr tIns="21600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266727" indent="0">
              <a:buNone/>
              <a:defRPr sz="1200"/>
            </a:lvl2pPr>
            <a:lvl3pPr marL="542979" indent="0">
              <a:buNone/>
              <a:defRPr sz="1200"/>
            </a:lvl3pPr>
            <a:lvl4pPr marL="809706" indent="0">
              <a:buNone/>
              <a:defRPr sz="1200"/>
            </a:lvl4pPr>
            <a:lvl5pPr marL="1076433" indent="0">
              <a:buNone/>
              <a:defRPr sz="12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28" name="Inhalt 2">
            <a:extLst>
              <a:ext uri="{FF2B5EF4-FFF2-40B4-BE49-F238E27FC236}">
                <a16:creationId xmlns:a16="http://schemas.microsoft.com/office/drawing/2014/main" id="{7AFAF66A-684C-4475-B205-C558DEE1E5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4601399" y="4140000"/>
            <a:ext cx="2984789" cy="2070300"/>
          </a:xfrm>
        </p:spPr>
        <p:txBody>
          <a:bodyPr tIns="21600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266727" indent="0">
              <a:buNone/>
              <a:defRPr sz="1200"/>
            </a:lvl2pPr>
            <a:lvl3pPr marL="542979" indent="0">
              <a:buNone/>
              <a:defRPr sz="1200"/>
            </a:lvl3pPr>
            <a:lvl4pPr marL="809706" indent="0">
              <a:buNone/>
              <a:defRPr sz="1200"/>
            </a:lvl4pPr>
            <a:lvl5pPr marL="1076433" indent="0">
              <a:buNone/>
              <a:defRPr sz="1200"/>
            </a:lvl5pPr>
          </a:lstStyle>
          <a:p>
            <a:pPr lvl="0"/>
            <a:r>
              <a:rPr lang="de-DE"/>
              <a:t>Text durch Klicken hinzufügen </a:t>
            </a:r>
            <a:endParaRPr lang="de-DE" dirty="0"/>
          </a:p>
        </p:txBody>
      </p:sp>
      <p:sp>
        <p:nvSpPr>
          <p:cNvPr id="2" name="Fußzeile">
            <a:extLst>
              <a:ext uri="{FF2B5EF4-FFF2-40B4-BE49-F238E27FC236}">
                <a16:creationId xmlns:a16="http://schemas.microsoft.com/office/drawing/2014/main" id="{184D0C07-BB1D-4279-A170-56B1D5EB4181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 bwMode="gray"/>
        <p:txBody>
          <a:bodyPr/>
          <a:lstStyle/>
          <a:p>
            <a:r>
              <a:rPr lang="de-DE"/>
              <a:t>© Heinz Nixdorf Institut / Fraunhofer IEM</a:t>
            </a:r>
            <a:endParaRPr lang="de-DE" dirty="0"/>
          </a:p>
        </p:txBody>
      </p:sp>
      <p:sp>
        <p:nvSpPr>
          <p:cNvPr id="3" name="Foliennummer">
            <a:extLst>
              <a:ext uri="{FF2B5EF4-FFF2-40B4-BE49-F238E27FC236}">
                <a16:creationId xmlns:a16="http://schemas.microsoft.com/office/drawing/2014/main" id="{84C1E6DB-B461-466F-9C18-B833A9BDFCD1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 bwMode="gray"/>
        <p:txBody>
          <a:bodyPr/>
          <a:lstStyle/>
          <a:p>
            <a:fld id="{65685BD5-7F70-499C-8F04-1460C72EE5D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935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3 Pers. Instit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erader Verbinder">
            <a:extLst>
              <a:ext uri="{FF2B5EF4-FFF2-40B4-BE49-F238E27FC236}">
                <a16:creationId xmlns:a16="http://schemas.microsoft.com/office/drawing/2014/main" id="{915B053B-5F1C-473C-945B-BBF927EDABF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71" y="3428998"/>
            <a:ext cx="10045309" cy="0"/>
          </a:xfrm>
          <a:prstGeom prst="line">
            <a:avLst/>
          </a:prstGeom>
          <a:ln w="19050" cap="flat">
            <a:solidFill>
              <a:schemeClr val="bg1">
                <a:lumMod val="75000"/>
              </a:schemeClr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el">
            <a:extLst>
              <a:ext uri="{FF2B5EF4-FFF2-40B4-BE49-F238E27FC236}">
                <a16:creationId xmlns:a16="http://schemas.microsoft.com/office/drawing/2014/main" id="{DE61A953-CEFF-4D37-BB89-4193F90B79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70" y="432000"/>
            <a:ext cx="11111046" cy="396000"/>
          </a:xfrm>
        </p:spPr>
        <p:txBody>
          <a:bodyPr/>
          <a:lstStyle/>
          <a:p>
            <a:r>
              <a:rPr lang="de-DE" dirty="0"/>
              <a:t>Titel durch Klicken hinzufügen</a:t>
            </a:r>
          </a:p>
        </p:txBody>
      </p:sp>
      <p:sp>
        <p:nvSpPr>
          <p:cNvPr id="23" name="Bild 1">
            <a:extLst>
              <a:ext uri="{FF2B5EF4-FFF2-40B4-BE49-F238E27FC236}">
                <a16:creationId xmlns:a16="http://schemas.microsoft.com/office/drawing/2014/main" id="{ACE5124E-060A-4013-BED9-7B3BF5023D6D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gray">
          <a:xfrm>
            <a:off x="540070" y="1512000"/>
            <a:ext cx="1908248" cy="190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de-DE" dirty="0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 2">
            <a:extLst>
              <a:ext uri="{FF2B5EF4-FFF2-40B4-BE49-F238E27FC236}">
                <a16:creationId xmlns:a16="http://schemas.microsoft.com/office/drawing/2014/main" id="{DF5DECA7-9F3E-49FD-ABC9-CCDCDC9D9E57}"/>
              </a:ext>
            </a:extLst>
          </p:cNvPr>
          <p:cNvSpPr>
            <a:spLocks noGrp="1" noChangeAspect="1"/>
          </p:cNvSpPr>
          <p:nvPr>
            <p:ph type="pic" sz="quarter" idx="43"/>
          </p:nvPr>
        </p:nvSpPr>
        <p:spPr bwMode="gray">
          <a:xfrm>
            <a:off x="4601399" y="1512000"/>
            <a:ext cx="1908248" cy="190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de-DE" dirty="0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8" name="Bild 3">
            <a:extLst>
              <a:ext uri="{FF2B5EF4-FFF2-40B4-BE49-F238E27FC236}">
                <a16:creationId xmlns:a16="http://schemas.microsoft.com/office/drawing/2014/main" id="{EFF60ADA-6B20-492D-93D5-EAC638BBDA26}"/>
              </a:ext>
            </a:extLst>
          </p:cNvPr>
          <p:cNvSpPr>
            <a:spLocks noGrp="1" noChangeAspect="1"/>
          </p:cNvSpPr>
          <p:nvPr>
            <p:ph type="pic" sz="quarter" idx="46"/>
          </p:nvPr>
        </p:nvSpPr>
        <p:spPr bwMode="gray">
          <a:xfrm>
            <a:off x="8666328" y="1512000"/>
            <a:ext cx="1908248" cy="190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de-DE" dirty="0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F65B1B4A-DE39-45D2-B8ED-A722CF6134B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540070" y="3420000"/>
            <a:ext cx="2984789" cy="720000"/>
          </a:xfrm>
          <a:noFill/>
        </p:spPr>
        <p:txBody>
          <a:bodyPr lIns="0" rIns="0" bIns="0" anchor="b" anchorCtr="0"/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C74FC3B6-9746-4429-AE7E-DC57993B1E7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4601399" y="3420000"/>
            <a:ext cx="2984789" cy="720000"/>
          </a:xfrm>
          <a:noFill/>
        </p:spPr>
        <p:txBody>
          <a:bodyPr lIns="0" rIns="0" bIns="0" anchor="b" anchorCtr="0"/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1C1803A4-CEEC-4726-BF09-A2E0439631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8666328" y="3420000"/>
            <a:ext cx="2984789" cy="720000"/>
          </a:xfrm>
          <a:noFill/>
        </p:spPr>
        <p:txBody>
          <a:bodyPr lIns="0" rIns="0" bIns="0" anchor="b" anchorCtr="0"/>
          <a:lstStyle>
            <a:lvl1pPr marL="0" indent="0" algn="l">
              <a:buNone/>
              <a:defRPr sz="2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32" name="Inhalt 1">
            <a:extLst>
              <a:ext uri="{FF2B5EF4-FFF2-40B4-BE49-F238E27FC236}">
                <a16:creationId xmlns:a16="http://schemas.microsoft.com/office/drawing/2014/main" id="{9B5BB7A7-B8F2-41D9-971E-FECE5E47BB1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540070" y="4140000"/>
            <a:ext cx="2984789" cy="2070300"/>
          </a:xfrm>
        </p:spPr>
        <p:txBody>
          <a:bodyPr tIns="21600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266727" indent="0">
              <a:buNone/>
              <a:defRPr sz="1200"/>
            </a:lvl2pPr>
            <a:lvl3pPr marL="542979" indent="0">
              <a:buNone/>
              <a:defRPr sz="1200"/>
            </a:lvl3pPr>
            <a:lvl4pPr marL="809706" indent="0">
              <a:buNone/>
              <a:defRPr sz="1200"/>
            </a:lvl4pPr>
            <a:lvl5pPr marL="1076433" indent="0">
              <a:buNone/>
              <a:defRPr sz="12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33" name="Inhalt 2">
            <a:extLst>
              <a:ext uri="{FF2B5EF4-FFF2-40B4-BE49-F238E27FC236}">
                <a16:creationId xmlns:a16="http://schemas.microsoft.com/office/drawing/2014/main" id="{7BA91949-210F-4EF5-81D3-38D2598D0E6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4601399" y="4140000"/>
            <a:ext cx="2984789" cy="2070300"/>
          </a:xfrm>
        </p:spPr>
        <p:txBody>
          <a:bodyPr tIns="21600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266727" indent="0">
              <a:buNone/>
              <a:defRPr sz="1200"/>
            </a:lvl2pPr>
            <a:lvl3pPr marL="542979" indent="0">
              <a:buNone/>
              <a:defRPr sz="1200"/>
            </a:lvl3pPr>
            <a:lvl4pPr marL="809706" indent="0">
              <a:buNone/>
              <a:defRPr sz="1200"/>
            </a:lvl4pPr>
            <a:lvl5pPr marL="1076433" indent="0">
              <a:buNone/>
              <a:defRPr sz="1200"/>
            </a:lvl5pPr>
          </a:lstStyle>
          <a:p>
            <a:pPr lvl="0"/>
            <a:r>
              <a:rPr lang="de-DE"/>
              <a:t>Text durch Klicken hinzufügen </a:t>
            </a:r>
            <a:endParaRPr lang="de-DE" dirty="0"/>
          </a:p>
        </p:txBody>
      </p:sp>
      <p:sp>
        <p:nvSpPr>
          <p:cNvPr id="34" name="Inhalt 3">
            <a:extLst>
              <a:ext uri="{FF2B5EF4-FFF2-40B4-BE49-F238E27FC236}">
                <a16:creationId xmlns:a16="http://schemas.microsoft.com/office/drawing/2014/main" id="{05F72C19-4EF9-4600-BCC7-3895578F728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8666328" y="4140000"/>
            <a:ext cx="2984789" cy="2070300"/>
          </a:xfrm>
        </p:spPr>
        <p:txBody>
          <a:bodyPr tIns="21600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266727" indent="0">
              <a:buNone/>
              <a:defRPr sz="1200"/>
            </a:lvl2pPr>
            <a:lvl3pPr marL="542979" indent="0">
              <a:buNone/>
              <a:defRPr sz="1200"/>
            </a:lvl3pPr>
            <a:lvl4pPr marL="809706" indent="0">
              <a:buNone/>
              <a:defRPr sz="1200"/>
            </a:lvl4pPr>
            <a:lvl5pPr marL="1076433" indent="0">
              <a:buNone/>
              <a:defRPr sz="12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2" name="Fußzeile">
            <a:extLst>
              <a:ext uri="{FF2B5EF4-FFF2-40B4-BE49-F238E27FC236}">
                <a16:creationId xmlns:a16="http://schemas.microsoft.com/office/drawing/2014/main" id="{C3DB9625-9417-4EFC-8AE7-B1BE8D3E7635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 bwMode="gray"/>
        <p:txBody>
          <a:bodyPr/>
          <a:lstStyle/>
          <a:p>
            <a:r>
              <a:rPr lang="de-DE"/>
              <a:t>© Heinz Nixdorf Institut / Fraunhofer IEM</a:t>
            </a:r>
            <a:endParaRPr lang="de-DE" dirty="0"/>
          </a:p>
        </p:txBody>
      </p:sp>
      <p:sp>
        <p:nvSpPr>
          <p:cNvPr id="3" name="Foliennummer">
            <a:extLst>
              <a:ext uri="{FF2B5EF4-FFF2-40B4-BE49-F238E27FC236}">
                <a16:creationId xmlns:a16="http://schemas.microsoft.com/office/drawing/2014/main" id="{42ADD808-DD3E-4BDF-80D9-56DA9F14AEA8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 bwMode="gray"/>
        <p:txBody>
          <a:bodyPr/>
          <a:lstStyle/>
          <a:p>
            <a:fld id="{65685BD5-7F70-499C-8F04-1460C72EE5D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164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3 Pers. Instit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erader Verbinder">
            <a:extLst>
              <a:ext uri="{FF2B5EF4-FFF2-40B4-BE49-F238E27FC236}">
                <a16:creationId xmlns:a16="http://schemas.microsoft.com/office/drawing/2014/main" id="{61B3ED75-97CF-4994-B4E0-9A9CD6352BF0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40071" y="3428998"/>
            <a:ext cx="10045309" cy="0"/>
          </a:xfrm>
          <a:prstGeom prst="line">
            <a:avLst/>
          </a:prstGeom>
          <a:ln w="19050" cap="flat">
            <a:solidFill>
              <a:schemeClr val="bg1">
                <a:lumMod val="75000"/>
              </a:schemeClr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el">
            <a:extLst>
              <a:ext uri="{FF2B5EF4-FFF2-40B4-BE49-F238E27FC236}">
                <a16:creationId xmlns:a16="http://schemas.microsoft.com/office/drawing/2014/main" id="{B98DD5D2-00BF-460B-A995-1C73E41FB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40070" y="432000"/>
            <a:ext cx="11111046" cy="396000"/>
          </a:xfrm>
        </p:spPr>
        <p:txBody>
          <a:bodyPr/>
          <a:lstStyle/>
          <a:p>
            <a:r>
              <a:rPr lang="de-DE" dirty="0"/>
              <a:t>Titel durch Klicken hinzufügen</a:t>
            </a:r>
          </a:p>
        </p:txBody>
      </p:sp>
      <p:sp>
        <p:nvSpPr>
          <p:cNvPr id="24" name="Bild 1">
            <a:extLst>
              <a:ext uri="{FF2B5EF4-FFF2-40B4-BE49-F238E27FC236}">
                <a16:creationId xmlns:a16="http://schemas.microsoft.com/office/drawing/2014/main" id="{68F2832F-C83F-4D31-B052-3912D7454FE5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gray">
          <a:xfrm>
            <a:off x="540070" y="1512000"/>
            <a:ext cx="1908248" cy="190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de-DE" dirty="0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8" name="Bild 2">
            <a:extLst>
              <a:ext uri="{FF2B5EF4-FFF2-40B4-BE49-F238E27FC236}">
                <a16:creationId xmlns:a16="http://schemas.microsoft.com/office/drawing/2014/main" id="{176F710A-6266-495C-A0C1-314441FAB111}"/>
              </a:ext>
            </a:extLst>
          </p:cNvPr>
          <p:cNvSpPr>
            <a:spLocks noGrp="1" noChangeAspect="1"/>
          </p:cNvSpPr>
          <p:nvPr>
            <p:ph type="pic" sz="quarter" idx="43"/>
          </p:nvPr>
        </p:nvSpPr>
        <p:spPr bwMode="gray">
          <a:xfrm>
            <a:off x="4601399" y="1512000"/>
            <a:ext cx="1908248" cy="190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de-DE" dirty="0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Bild 3">
            <a:extLst>
              <a:ext uri="{FF2B5EF4-FFF2-40B4-BE49-F238E27FC236}">
                <a16:creationId xmlns:a16="http://schemas.microsoft.com/office/drawing/2014/main" id="{CC6FB217-7299-45FB-A2EE-8745340EE916}"/>
              </a:ext>
            </a:extLst>
          </p:cNvPr>
          <p:cNvSpPr>
            <a:spLocks noGrp="1" noChangeAspect="1"/>
          </p:cNvSpPr>
          <p:nvPr>
            <p:ph type="pic" sz="quarter" idx="46"/>
          </p:nvPr>
        </p:nvSpPr>
        <p:spPr bwMode="gray">
          <a:xfrm>
            <a:off x="8666328" y="1512000"/>
            <a:ext cx="1908248" cy="190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buNone/>
              <a:defRPr lang="de-DE" dirty="0"/>
            </a:lvl1pPr>
          </a:lstStyle>
          <a:p>
            <a:pPr marL="270027" lvl="0" indent="-270027" algn="ctr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F10AAA25-7CE7-403B-A209-0C84B2D4FE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540070" y="3420000"/>
            <a:ext cx="2984789" cy="720000"/>
          </a:xfrm>
          <a:noFill/>
        </p:spPr>
        <p:txBody>
          <a:bodyPr lIns="0" rIns="0" bIns="0" anchor="b" anchorCtr="0"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9F0A79B9-0B02-4846-85BF-44C86262931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4601399" y="3420000"/>
            <a:ext cx="2984789" cy="720000"/>
          </a:xfrm>
          <a:noFill/>
        </p:spPr>
        <p:txBody>
          <a:bodyPr lIns="0" rIns="0" bIns="0" anchor="b" anchorCtr="0"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A3427281-D1F9-4E0D-8AAB-5CCBF235FF5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8666328" y="3420000"/>
            <a:ext cx="2984789" cy="720000"/>
          </a:xfrm>
          <a:noFill/>
        </p:spPr>
        <p:txBody>
          <a:bodyPr lIns="0" rIns="0" bIns="0" anchor="b" anchorCtr="0"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33" name="Inhalt 1">
            <a:extLst>
              <a:ext uri="{FF2B5EF4-FFF2-40B4-BE49-F238E27FC236}">
                <a16:creationId xmlns:a16="http://schemas.microsoft.com/office/drawing/2014/main" id="{FA2FE6CF-D489-41E9-B973-04E8C0ADEC5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540070" y="4140000"/>
            <a:ext cx="2984789" cy="2070300"/>
          </a:xfrm>
        </p:spPr>
        <p:txBody>
          <a:bodyPr tIns="21600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266727" indent="0">
              <a:buNone/>
              <a:defRPr sz="1200"/>
            </a:lvl2pPr>
            <a:lvl3pPr marL="542979" indent="0">
              <a:buNone/>
              <a:defRPr sz="1200"/>
            </a:lvl3pPr>
            <a:lvl4pPr marL="809706" indent="0">
              <a:buNone/>
              <a:defRPr sz="1200"/>
            </a:lvl4pPr>
            <a:lvl5pPr marL="1076433" indent="0">
              <a:buNone/>
              <a:defRPr sz="12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34" name="Inhalt 2">
            <a:extLst>
              <a:ext uri="{FF2B5EF4-FFF2-40B4-BE49-F238E27FC236}">
                <a16:creationId xmlns:a16="http://schemas.microsoft.com/office/drawing/2014/main" id="{CAD73E3E-DC42-4FAB-9166-E3D01EE55CF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4601399" y="4140000"/>
            <a:ext cx="2984789" cy="2070300"/>
          </a:xfrm>
        </p:spPr>
        <p:txBody>
          <a:bodyPr tIns="21600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266727" indent="0">
              <a:buNone/>
              <a:defRPr sz="1200"/>
            </a:lvl2pPr>
            <a:lvl3pPr marL="542979" indent="0">
              <a:buNone/>
              <a:defRPr sz="1200"/>
            </a:lvl3pPr>
            <a:lvl4pPr marL="809706" indent="0">
              <a:buNone/>
              <a:defRPr sz="1200"/>
            </a:lvl4pPr>
            <a:lvl5pPr marL="1076433" indent="0">
              <a:buNone/>
              <a:defRPr sz="1200"/>
            </a:lvl5pPr>
          </a:lstStyle>
          <a:p>
            <a:pPr lvl="0"/>
            <a:r>
              <a:rPr lang="de-DE"/>
              <a:t>Text durch Klicken hinzufügen </a:t>
            </a:r>
            <a:endParaRPr lang="de-DE" dirty="0"/>
          </a:p>
        </p:txBody>
      </p:sp>
      <p:sp>
        <p:nvSpPr>
          <p:cNvPr id="35" name="Inhalt 3">
            <a:extLst>
              <a:ext uri="{FF2B5EF4-FFF2-40B4-BE49-F238E27FC236}">
                <a16:creationId xmlns:a16="http://schemas.microsoft.com/office/drawing/2014/main" id="{12710038-383D-4435-8E05-9677AF06A4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8666328" y="4140000"/>
            <a:ext cx="2984789" cy="2070300"/>
          </a:xfrm>
        </p:spPr>
        <p:txBody>
          <a:bodyPr tIns="21600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marL="266727" indent="0">
              <a:buNone/>
              <a:defRPr sz="1200"/>
            </a:lvl2pPr>
            <a:lvl3pPr marL="542979" indent="0">
              <a:buNone/>
              <a:defRPr sz="1200"/>
            </a:lvl3pPr>
            <a:lvl4pPr marL="809706" indent="0">
              <a:buNone/>
              <a:defRPr sz="1200"/>
            </a:lvl4pPr>
            <a:lvl5pPr marL="1076433" indent="0">
              <a:buNone/>
              <a:defRPr sz="1200"/>
            </a:lvl5pPr>
          </a:lstStyle>
          <a:p>
            <a:pPr lvl="0"/>
            <a:r>
              <a:rPr lang="de-DE" dirty="0"/>
              <a:t>Text durch Klicken hinzufügen </a:t>
            </a:r>
          </a:p>
        </p:txBody>
      </p:sp>
      <p:sp>
        <p:nvSpPr>
          <p:cNvPr id="2" name="Fußzeile">
            <a:extLst>
              <a:ext uri="{FF2B5EF4-FFF2-40B4-BE49-F238E27FC236}">
                <a16:creationId xmlns:a16="http://schemas.microsoft.com/office/drawing/2014/main" id="{58225233-3FFF-49D4-AA19-6366AB3F4F28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 bwMode="gray"/>
        <p:txBody>
          <a:bodyPr/>
          <a:lstStyle/>
          <a:p>
            <a:r>
              <a:rPr lang="de-DE"/>
              <a:t>© Heinz Nixdorf Institut / Fraunhofer IEM</a:t>
            </a:r>
            <a:endParaRPr lang="de-DE" dirty="0"/>
          </a:p>
        </p:txBody>
      </p:sp>
      <p:sp>
        <p:nvSpPr>
          <p:cNvPr id="3" name="Foliennummer">
            <a:extLst>
              <a:ext uri="{FF2B5EF4-FFF2-40B4-BE49-F238E27FC236}">
                <a16:creationId xmlns:a16="http://schemas.microsoft.com/office/drawing/2014/main" id="{E94C2E03-CB9E-4B58-B482-E7ED1D7622E4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 bwMode="gray"/>
        <p:txBody>
          <a:bodyPr/>
          <a:lstStyle/>
          <a:p>
            <a:fld id="{65685BD5-7F70-499C-8F04-1460C72EE5D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005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: Kurz mit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 Fraunhofer">
            <a:extLst>
              <a:ext uri="{FF2B5EF4-FFF2-40B4-BE49-F238E27FC236}">
                <a16:creationId xmlns:a16="http://schemas.microsoft.com/office/drawing/2014/main" id="{AE62197F-7967-487E-BBE1-A66A849D0BD0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669929" y="2529001"/>
            <a:ext cx="2646344" cy="719711"/>
          </a:xfrm>
          <a:prstGeom prst="rect">
            <a:avLst/>
          </a:prstGeom>
        </p:spPr>
      </p:pic>
      <p:pic>
        <p:nvPicPr>
          <p:cNvPr id="8" name="LOGO Heinz Nixdorf Institut - farbig" descr="Ein Bild, das Teller, Zeichnung, Schild enthält.&#10;&#10;Automatisch generierte Beschreibung">
            <a:extLst>
              <a:ext uri="{FF2B5EF4-FFF2-40B4-BE49-F238E27FC236}">
                <a16:creationId xmlns:a16="http://schemas.microsoft.com/office/drawing/2014/main" id="{A9E61F49-A669-40B3-B54D-E61500FA6383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gray">
          <a:xfrm>
            <a:off x="8669929" y="3915056"/>
            <a:ext cx="2646344" cy="413945"/>
          </a:xfrm>
          <a:prstGeom prst="rect">
            <a:avLst/>
          </a:prstGeom>
        </p:spPr>
      </p:pic>
      <p:sp>
        <p:nvSpPr>
          <p:cNvPr id="12" name="Bild">
            <a:extLst>
              <a:ext uri="{FF2B5EF4-FFF2-40B4-BE49-F238E27FC236}">
                <a16:creationId xmlns:a16="http://schemas.microsoft.com/office/drawing/2014/main" id="{43F8CB28-071C-4C08-82A8-D2F861048332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 bwMode="gray">
          <a:xfrm>
            <a:off x="0" y="0"/>
            <a:ext cx="8128800" cy="68580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9" name="Layer">
            <a:extLst>
              <a:ext uri="{FF2B5EF4-FFF2-40B4-BE49-F238E27FC236}">
                <a16:creationId xmlns:a16="http://schemas.microsoft.com/office/drawing/2014/main" id="{CDEFBE80-BD3A-4304-BC86-E4F72B17A05C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0" y="0"/>
            <a:ext cx="8128800" cy="6858000"/>
          </a:xfrm>
          <a:gradFill>
            <a:gsLst>
              <a:gs pos="5000">
                <a:schemeClr val="tx2">
                  <a:alpha val="80000"/>
                </a:schemeClr>
              </a:gs>
              <a:gs pos="90000">
                <a:schemeClr val="accent1">
                  <a:alpha val="80000"/>
                  <a:lumMod val="10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noProof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13" name="Titel">
            <a:extLst>
              <a:ext uri="{FF2B5EF4-FFF2-40B4-BE49-F238E27FC236}">
                <a16:creationId xmlns:a16="http://schemas.microsoft.com/office/drawing/2014/main" id="{A5A61E54-8DA9-4B22-A8A3-0CA083778B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75658" y="1396800"/>
            <a:ext cx="6710400" cy="1620000"/>
          </a:xfrm>
        </p:spPr>
        <p:txBody>
          <a:bodyPr anchor="b" anchorCtr="0"/>
          <a:lstStyle>
            <a:lvl1pPr algn="r"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Titel durch Klicken hinzufügen</a:t>
            </a:r>
          </a:p>
        </p:txBody>
      </p:sp>
      <p:sp>
        <p:nvSpPr>
          <p:cNvPr id="7" name="Untertitel">
            <a:extLst>
              <a:ext uri="{FF2B5EF4-FFF2-40B4-BE49-F238E27FC236}">
                <a16:creationId xmlns:a16="http://schemas.microsoft.com/office/drawing/2014/main" id="{2F5AE2AE-F80E-4C61-9FAB-76AA4CB889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875782" y="3195000"/>
            <a:ext cx="6710276" cy="360000"/>
          </a:xfrm>
        </p:spPr>
        <p:txBody>
          <a:bodyPr anchor="t" anchorCtr="0"/>
          <a:lstStyle>
            <a:lvl1pPr marL="0" indent="0" algn="r">
              <a:spcAft>
                <a:spcPts val="0"/>
              </a:spcAft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Untertitel durch Klicken hinzufügen</a:t>
            </a: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BA714351-0C6F-4EB3-9859-FC6F36A47C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875782" y="4095000"/>
            <a:ext cx="6710276" cy="720000"/>
          </a:xfrm>
        </p:spPr>
        <p:txBody>
          <a:bodyPr anchor="t" anchorCtr="0"/>
          <a:lstStyle>
            <a:lvl1pPr marL="0" indent="0" algn="r">
              <a:spcAft>
                <a:spcPts val="0"/>
              </a:spcAft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  <p:grpSp>
        <p:nvGrpSpPr>
          <p:cNvPr id="3" name="HINWEIS">
            <a:extLst>
              <a:ext uri="{FF2B5EF4-FFF2-40B4-BE49-F238E27FC236}">
                <a16:creationId xmlns:a16="http://schemas.microsoft.com/office/drawing/2014/main" id="{13FD9BB1-2EDA-46A9-81C0-F62D8BA108CC}"/>
              </a:ext>
            </a:extLst>
          </p:cNvPr>
          <p:cNvGrpSpPr/>
          <p:nvPr userDrawn="1"/>
        </p:nvGrpSpPr>
        <p:grpSpPr bwMode="gray">
          <a:xfrm>
            <a:off x="12193586" y="0"/>
            <a:ext cx="2834525" cy="1082854"/>
            <a:chOff x="12190411" y="441323"/>
            <a:chExt cx="2833787" cy="1082572"/>
          </a:xfrm>
        </p:grpSpPr>
        <p:sp>
          <p:nvSpPr>
            <p:cNvPr id="17" name="Form">
              <a:extLst>
                <a:ext uri="{FF2B5EF4-FFF2-40B4-BE49-F238E27FC236}">
                  <a16:creationId xmlns:a16="http://schemas.microsoft.com/office/drawing/2014/main" id="{1603292C-086E-4903-A499-2F8119866EAF}"/>
                </a:ext>
              </a:extLst>
            </p:cNvPr>
            <p:cNvSpPr/>
            <p:nvPr/>
          </p:nvSpPr>
          <p:spPr bwMode="gray">
            <a:xfrm>
              <a:off x="12190412" y="441323"/>
              <a:ext cx="2833786" cy="10795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8168" tIns="0" rIns="36010" bIns="0" rtlCol="0" anchor="ctr"/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de-DE" sz="1200" b="1" dirty="0"/>
                <a:t>Verlauf über Bild ist</a:t>
              </a:r>
              <a:br>
                <a:rPr lang="de-DE" sz="1200" b="1" dirty="0"/>
              </a:br>
              <a:r>
                <a:rPr lang="de-DE" sz="1200" b="1" dirty="0"/>
                <a:t>ein-/ausblendbar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de-DE" sz="800" dirty="0"/>
                <a:t>Fläche mit Farbverlauf anklicken </a:t>
              </a:r>
              <a:br>
                <a:rPr lang="de-DE" sz="800" dirty="0"/>
              </a:br>
              <a:r>
                <a:rPr lang="de-DE" sz="800" dirty="0">
                  <a:sym typeface="Wingdings" panose="05000000000000000000" pitchFamily="2" charset="2"/>
                </a:rPr>
                <a:t> </a:t>
              </a:r>
              <a:r>
                <a:rPr lang="de-DE" sz="800" dirty="0"/>
                <a:t>über Menü „Start“ </a:t>
              </a:r>
              <a:r>
                <a:rPr lang="de-DE" sz="800" dirty="0">
                  <a:sym typeface="Wingdings" panose="05000000000000000000" pitchFamily="2" charset="2"/>
                </a:rPr>
                <a:t> Reiter „Bearbeiten“</a:t>
              </a:r>
              <a:br>
                <a:rPr lang="de-DE" sz="800" dirty="0">
                  <a:sym typeface="Wingdings" panose="05000000000000000000" pitchFamily="2" charset="2"/>
                </a:rPr>
              </a:br>
              <a:r>
                <a:rPr lang="de-DE" sz="800" dirty="0">
                  <a:sym typeface="Wingdings" panose="05000000000000000000" pitchFamily="2" charset="2"/>
                </a:rPr>
                <a:t> „Markieren“  „Auswahlbereich“</a:t>
              </a:r>
              <a:br>
                <a:rPr lang="de-DE" sz="800" dirty="0">
                  <a:sym typeface="Wingdings" panose="05000000000000000000" pitchFamily="2" charset="2"/>
                </a:rPr>
              </a:br>
              <a:r>
                <a:rPr lang="de-DE" sz="800" dirty="0">
                  <a:sym typeface="Wingdings" panose="05000000000000000000" pitchFamily="2" charset="2"/>
                </a:rPr>
                <a:t> Ebene „Layer“ Symbol „Auge“ deaktivieren</a:t>
              </a:r>
              <a:br>
                <a:rPr lang="de-DE" sz="800" dirty="0">
                  <a:sym typeface="Wingdings" panose="05000000000000000000" pitchFamily="2" charset="2"/>
                </a:rPr>
              </a:br>
              <a:r>
                <a:rPr lang="de-DE" sz="800" dirty="0">
                  <a:sym typeface="Wingdings" panose="05000000000000000000" pitchFamily="2" charset="2"/>
                </a:rPr>
                <a:t> </a:t>
              </a:r>
              <a:r>
                <a:rPr lang="de-DE" sz="800" kern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Ebene "Bild" wählen um Motiv zu ändern</a:t>
              </a:r>
              <a:r>
                <a:rPr lang="de-DE" sz="800" dirty="0"/>
                <a:t> </a:t>
              </a:r>
            </a:p>
          </p:txBody>
        </p:sp>
        <p:sp>
          <p:nvSpPr>
            <p:cNvPr id="18" name="Form">
              <a:extLst>
                <a:ext uri="{FF2B5EF4-FFF2-40B4-BE49-F238E27FC236}">
                  <a16:creationId xmlns:a16="http://schemas.microsoft.com/office/drawing/2014/main" id="{A59EFC1A-051D-49A5-840A-EFA9019CBCD1}"/>
                </a:ext>
              </a:extLst>
            </p:cNvPr>
            <p:cNvSpPr/>
            <p:nvPr/>
          </p:nvSpPr>
          <p:spPr bwMode="gray">
            <a:xfrm>
              <a:off x="12190411" y="441323"/>
              <a:ext cx="637541" cy="10825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10" tIns="36010" rIns="36010" bIns="36010" rtlCol="0" anchor="t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r>
                <a:rPr lang="de-DE" sz="7202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019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: L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 Fraunhofer">
            <a:extLst>
              <a:ext uri="{FF2B5EF4-FFF2-40B4-BE49-F238E27FC236}">
                <a16:creationId xmlns:a16="http://schemas.microsoft.com/office/drawing/2014/main" id="{40EC637D-CA65-42C6-98A9-E849A2ED94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10221731" y="6339600"/>
            <a:ext cx="1429386" cy="388742"/>
          </a:xfrm>
          <a:prstGeom prst="rect">
            <a:avLst/>
          </a:prstGeom>
        </p:spPr>
      </p:pic>
      <p:pic>
        <p:nvPicPr>
          <p:cNvPr id="3" name="LOGO Heinz Nixdorf Institut - farbig" descr="Ein Bild, das Teller, Zeichnung, Schild enthält.&#10;&#10;Automatisch generierte Beschreibung">
            <a:extLst>
              <a:ext uri="{FF2B5EF4-FFF2-40B4-BE49-F238E27FC236}">
                <a16:creationId xmlns:a16="http://schemas.microsoft.com/office/drawing/2014/main" id="{63A9F100-3380-4A8C-A350-85FBCC105C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gray">
          <a:xfrm>
            <a:off x="8371090" y="6417274"/>
            <a:ext cx="1490594" cy="233161"/>
          </a:xfrm>
          <a:prstGeom prst="rect">
            <a:avLst/>
          </a:prstGeom>
        </p:spPr>
      </p:pic>
      <p:sp>
        <p:nvSpPr>
          <p:cNvPr id="12" name="Bild">
            <a:extLst>
              <a:ext uri="{FF2B5EF4-FFF2-40B4-BE49-F238E27FC236}">
                <a16:creationId xmlns:a16="http://schemas.microsoft.com/office/drawing/2014/main" id="{43F8CB28-071C-4C08-82A8-D2F861048332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 bwMode="gray">
          <a:xfrm>
            <a:off x="0" y="0"/>
            <a:ext cx="12192000" cy="62100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9" name="Layer">
            <a:extLst>
              <a:ext uri="{FF2B5EF4-FFF2-40B4-BE49-F238E27FC236}">
                <a16:creationId xmlns:a16="http://schemas.microsoft.com/office/drawing/2014/main" id="{CDEFBE80-BD3A-4304-BC86-E4F72B17A05C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-1" y="0"/>
            <a:ext cx="12191999" cy="6210000"/>
          </a:xfrm>
          <a:gradFill>
            <a:gsLst>
              <a:gs pos="5000">
                <a:schemeClr val="tx2">
                  <a:alpha val="80000"/>
                </a:schemeClr>
              </a:gs>
              <a:gs pos="90000">
                <a:schemeClr val="accent1">
                  <a:alpha val="80000"/>
                  <a:lumMod val="10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noProof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13" name="Titel">
            <a:extLst>
              <a:ext uri="{FF2B5EF4-FFF2-40B4-BE49-F238E27FC236}">
                <a16:creationId xmlns:a16="http://schemas.microsoft.com/office/drawing/2014/main" id="{A5A61E54-8DA9-4B22-A8A3-0CA083778B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75658" y="2619000"/>
            <a:ext cx="10440000" cy="1620000"/>
          </a:xfrm>
        </p:spPr>
        <p:txBody>
          <a:bodyPr anchor="ctr" anchorCtr="0"/>
          <a:lstStyle>
            <a:lvl1pPr algn="l"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Titel durch Klicken hinzufügen</a:t>
            </a:r>
          </a:p>
        </p:txBody>
      </p:sp>
      <p:grpSp>
        <p:nvGrpSpPr>
          <p:cNvPr id="5" name="HINWEIS">
            <a:extLst>
              <a:ext uri="{FF2B5EF4-FFF2-40B4-BE49-F238E27FC236}">
                <a16:creationId xmlns:a16="http://schemas.microsoft.com/office/drawing/2014/main" id="{7A3E22D7-7933-4688-9F9E-0A38EFBDAD7D}"/>
              </a:ext>
            </a:extLst>
          </p:cNvPr>
          <p:cNvGrpSpPr/>
          <p:nvPr userDrawn="1"/>
        </p:nvGrpSpPr>
        <p:grpSpPr bwMode="gray">
          <a:xfrm>
            <a:off x="12193586" y="0"/>
            <a:ext cx="2834525" cy="1082854"/>
            <a:chOff x="12190411" y="441323"/>
            <a:chExt cx="2833787" cy="1082572"/>
          </a:xfrm>
        </p:grpSpPr>
        <p:sp>
          <p:nvSpPr>
            <p:cNvPr id="14" name="Form">
              <a:extLst>
                <a:ext uri="{FF2B5EF4-FFF2-40B4-BE49-F238E27FC236}">
                  <a16:creationId xmlns:a16="http://schemas.microsoft.com/office/drawing/2014/main" id="{59600C17-FB22-4B28-B6F9-9B7DC0FEDC3A}"/>
                </a:ext>
              </a:extLst>
            </p:cNvPr>
            <p:cNvSpPr/>
            <p:nvPr/>
          </p:nvSpPr>
          <p:spPr bwMode="gray">
            <a:xfrm>
              <a:off x="12190412" y="441323"/>
              <a:ext cx="2833786" cy="10795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8168" tIns="0" rIns="36010" bIns="0" rtlCol="0" anchor="ctr"/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de-DE" sz="1200" b="1" dirty="0"/>
                <a:t>Verlauf über Bild ist</a:t>
              </a:r>
              <a:br>
                <a:rPr lang="de-DE" sz="1200" b="1" dirty="0"/>
              </a:br>
              <a:r>
                <a:rPr lang="de-DE" sz="1200" b="1" dirty="0"/>
                <a:t>ein-/ausblendbar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de-DE" sz="800" dirty="0"/>
                <a:t>Fläche mit Farbverlauf anklicken </a:t>
              </a:r>
              <a:br>
                <a:rPr lang="de-DE" sz="800" dirty="0"/>
              </a:br>
              <a:r>
                <a:rPr lang="de-DE" sz="800" dirty="0">
                  <a:sym typeface="Wingdings" panose="05000000000000000000" pitchFamily="2" charset="2"/>
                </a:rPr>
                <a:t> </a:t>
              </a:r>
              <a:r>
                <a:rPr lang="de-DE" sz="800" dirty="0"/>
                <a:t>über Menü „Start“ </a:t>
              </a:r>
              <a:r>
                <a:rPr lang="de-DE" sz="800" dirty="0">
                  <a:sym typeface="Wingdings" panose="05000000000000000000" pitchFamily="2" charset="2"/>
                </a:rPr>
                <a:t> Reiter „Bearbeiten“</a:t>
              </a:r>
              <a:br>
                <a:rPr lang="de-DE" sz="800" dirty="0">
                  <a:sym typeface="Wingdings" panose="05000000000000000000" pitchFamily="2" charset="2"/>
                </a:rPr>
              </a:br>
              <a:r>
                <a:rPr lang="de-DE" sz="800" dirty="0">
                  <a:sym typeface="Wingdings" panose="05000000000000000000" pitchFamily="2" charset="2"/>
                </a:rPr>
                <a:t> „Markieren“  „Auswahlbereich“</a:t>
              </a:r>
              <a:br>
                <a:rPr lang="de-DE" sz="800" dirty="0">
                  <a:sym typeface="Wingdings" panose="05000000000000000000" pitchFamily="2" charset="2"/>
                </a:rPr>
              </a:br>
              <a:r>
                <a:rPr lang="de-DE" sz="800" dirty="0">
                  <a:sym typeface="Wingdings" panose="05000000000000000000" pitchFamily="2" charset="2"/>
                </a:rPr>
                <a:t> Ebene „Layer“ Symbol „Auge“ deaktivieren</a:t>
              </a:r>
              <a:br>
                <a:rPr lang="de-DE" sz="800" dirty="0">
                  <a:sym typeface="Wingdings" panose="05000000000000000000" pitchFamily="2" charset="2"/>
                </a:rPr>
              </a:br>
              <a:r>
                <a:rPr lang="de-DE" sz="800" dirty="0">
                  <a:sym typeface="Wingdings" panose="05000000000000000000" pitchFamily="2" charset="2"/>
                </a:rPr>
                <a:t> </a:t>
              </a:r>
              <a:r>
                <a:rPr lang="de-DE" sz="800" kern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Ebene "Bild" wählen um Motiv zu ändern</a:t>
              </a:r>
              <a:r>
                <a:rPr lang="de-DE" sz="800" dirty="0"/>
                <a:t> </a:t>
              </a:r>
            </a:p>
          </p:txBody>
        </p:sp>
        <p:sp>
          <p:nvSpPr>
            <p:cNvPr id="15" name="Form">
              <a:extLst>
                <a:ext uri="{FF2B5EF4-FFF2-40B4-BE49-F238E27FC236}">
                  <a16:creationId xmlns:a16="http://schemas.microsoft.com/office/drawing/2014/main" id="{B327C171-8E28-4A3B-B5A7-5AF12C899401}"/>
                </a:ext>
              </a:extLst>
            </p:cNvPr>
            <p:cNvSpPr/>
            <p:nvPr/>
          </p:nvSpPr>
          <p:spPr bwMode="gray">
            <a:xfrm>
              <a:off x="12190411" y="441323"/>
              <a:ext cx="637541" cy="10825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10" tIns="36010" rIns="36010" bIns="36010" rtlCol="0" anchor="t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r>
                <a:rPr lang="de-DE" sz="7202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128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: Lang mit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 Fraunhofer">
            <a:extLst>
              <a:ext uri="{FF2B5EF4-FFF2-40B4-BE49-F238E27FC236}">
                <a16:creationId xmlns:a16="http://schemas.microsoft.com/office/drawing/2014/main" id="{40EC637D-CA65-42C6-98A9-E849A2ED94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10221731" y="6339600"/>
            <a:ext cx="1429386" cy="388742"/>
          </a:xfrm>
          <a:prstGeom prst="rect">
            <a:avLst/>
          </a:prstGeom>
        </p:spPr>
      </p:pic>
      <p:pic>
        <p:nvPicPr>
          <p:cNvPr id="3" name="LOGO Heinz Nixdorf Institut - farbig" descr="Ein Bild, das Teller, Zeichnung, Schild enthält.&#10;&#10;Automatisch generierte Beschreibung">
            <a:extLst>
              <a:ext uri="{FF2B5EF4-FFF2-40B4-BE49-F238E27FC236}">
                <a16:creationId xmlns:a16="http://schemas.microsoft.com/office/drawing/2014/main" id="{63A9F100-3380-4A8C-A350-85FBCC105C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gray">
          <a:xfrm>
            <a:off x="8371090" y="6417274"/>
            <a:ext cx="1490594" cy="233161"/>
          </a:xfrm>
          <a:prstGeom prst="rect">
            <a:avLst/>
          </a:prstGeom>
        </p:spPr>
      </p:pic>
      <p:sp>
        <p:nvSpPr>
          <p:cNvPr id="12" name="Bild">
            <a:extLst>
              <a:ext uri="{FF2B5EF4-FFF2-40B4-BE49-F238E27FC236}">
                <a16:creationId xmlns:a16="http://schemas.microsoft.com/office/drawing/2014/main" id="{43F8CB28-071C-4C08-82A8-D2F861048332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 bwMode="gray">
          <a:xfrm>
            <a:off x="0" y="0"/>
            <a:ext cx="12192000" cy="62100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9" name="Layer">
            <a:extLst>
              <a:ext uri="{FF2B5EF4-FFF2-40B4-BE49-F238E27FC236}">
                <a16:creationId xmlns:a16="http://schemas.microsoft.com/office/drawing/2014/main" id="{CDEFBE80-BD3A-4304-BC86-E4F72B17A05C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-1" y="0"/>
            <a:ext cx="12191999" cy="6210000"/>
          </a:xfrm>
          <a:gradFill>
            <a:gsLst>
              <a:gs pos="5000">
                <a:schemeClr val="tx2">
                  <a:alpha val="80000"/>
                </a:schemeClr>
              </a:gs>
              <a:gs pos="90000">
                <a:schemeClr val="accent1">
                  <a:alpha val="80000"/>
                  <a:lumMod val="10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noProof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13" name="Titel">
            <a:extLst>
              <a:ext uri="{FF2B5EF4-FFF2-40B4-BE49-F238E27FC236}">
                <a16:creationId xmlns:a16="http://schemas.microsoft.com/office/drawing/2014/main" id="{A5A61E54-8DA9-4B22-A8A3-0CA083778B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75658" y="1396800"/>
            <a:ext cx="10440000" cy="1620000"/>
          </a:xfrm>
        </p:spPr>
        <p:txBody>
          <a:bodyPr anchor="b" anchorCtr="0"/>
          <a:lstStyle>
            <a:lvl1pPr algn="l">
              <a:defRPr sz="4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Titel durch Klicken hinzufügen</a:t>
            </a:r>
          </a:p>
        </p:txBody>
      </p:sp>
      <p:sp>
        <p:nvSpPr>
          <p:cNvPr id="7" name="Untertitel">
            <a:extLst>
              <a:ext uri="{FF2B5EF4-FFF2-40B4-BE49-F238E27FC236}">
                <a16:creationId xmlns:a16="http://schemas.microsoft.com/office/drawing/2014/main" id="{38684985-0BAB-4FBD-8F4F-5806C88A9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875782" y="3195000"/>
            <a:ext cx="10440438" cy="360000"/>
          </a:xfrm>
        </p:spPr>
        <p:txBody>
          <a:bodyPr anchor="t" anchorCtr="0"/>
          <a:lstStyle>
            <a:lvl1pPr marL="0" indent="0" algn="l">
              <a:spcAft>
                <a:spcPts val="0"/>
              </a:spcAft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Untertitel durch Klicken hinzufügen</a:t>
            </a:r>
          </a:p>
        </p:txBody>
      </p:sp>
      <p:sp>
        <p:nvSpPr>
          <p:cNvPr id="8" name="Textplatzhalter">
            <a:extLst>
              <a:ext uri="{FF2B5EF4-FFF2-40B4-BE49-F238E27FC236}">
                <a16:creationId xmlns:a16="http://schemas.microsoft.com/office/drawing/2014/main" id="{522C3B2F-E853-4F6E-AD8B-BD921D8C44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875782" y="4095000"/>
            <a:ext cx="10440438" cy="720000"/>
          </a:xfrm>
        </p:spPr>
        <p:txBody>
          <a:bodyPr anchor="t" anchorCtr="0"/>
          <a:lstStyle>
            <a:lvl1pPr marL="0" indent="0" algn="l">
              <a:spcAft>
                <a:spcPts val="0"/>
              </a:spcAft>
              <a:buNone/>
              <a:defRPr sz="24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  <p:grpSp>
        <p:nvGrpSpPr>
          <p:cNvPr id="5" name="HINWEIS">
            <a:extLst>
              <a:ext uri="{FF2B5EF4-FFF2-40B4-BE49-F238E27FC236}">
                <a16:creationId xmlns:a16="http://schemas.microsoft.com/office/drawing/2014/main" id="{3204656F-65C2-4CE8-92DA-C9E0ECF5FFA2}"/>
              </a:ext>
            </a:extLst>
          </p:cNvPr>
          <p:cNvGrpSpPr/>
          <p:nvPr userDrawn="1"/>
        </p:nvGrpSpPr>
        <p:grpSpPr bwMode="gray">
          <a:xfrm>
            <a:off x="12193586" y="0"/>
            <a:ext cx="2834525" cy="1082854"/>
            <a:chOff x="12190411" y="441323"/>
            <a:chExt cx="2833787" cy="1082572"/>
          </a:xfrm>
        </p:grpSpPr>
        <p:sp>
          <p:nvSpPr>
            <p:cNvPr id="16" name="Form">
              <a:extLst>
                <a:ext uri="{FF2B5EF4-FFF2-40B4-BE49-F238E27FC236}">
                  <a16:creationId xmlns:a16="http://schemas.microsoft.com/office/drawing/2014/main" id="{13F5F7C7-3A18-41DD-BCD6-5256E6BC0EF2}"/>
                </a:ext>
              </a:extLst>
            </p:cNvPr>
            <p:cNvSpPr/>
            <p:nvPr/>
          </p:nvSpPr>
          <p:spPr bwMode="gray">
            <a:xfrm>
              <a:off x="12190412" y="441323"/>
              <a:ext cx="2833786" cy="10795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8168" tIns="0" rIns="36010" bIns="0" rtlCol="0" anchor="ctr"/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de-DE" sz="1200" b="1" dirty="0"/>
                <a:t>Verlauf über Bild ist</a:t>
              </a:r>
              <a:br>
                <a:rPr lang="de-DE" sz="1200" b="1" dirty="0"/>
              </a:br>
              <a:r>
                <a:rPr lang="de-DE" sz="1200" b="1" dirty="0"/>
                <a:t>ein-/ausblendbar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de-DE" sz="800" dirty="0"/>
                <a:t>Fläche mit Farbverlauf anklicken </a:t>
              </a:r>
              <a:br>
                <a:rPr lang="de-DE" sz="800" dirty="0"/>
              </a:br>
              <a:r>
                <a:rPr lang="de-DE" sz="800" dirty="0">
                  <a:sym typeface="Wingdings" panose="05000000000000000000" pitchFamily="2" charset="2"/>
                </a:rPr>
                <a:t> </a:t>
              </a:r>
              <a:r>
                <a:rPr lang="de-DE" sz="800" dirty="0"/>
                <a:t>über Menü „Start“ </a:t>
              </a:r>
              <a:r>
                <a:rPr lang="de-DE" sz="800" dirty="0">
                  <a:sym typeface="Wingdings" panose="05000000000000000000" pitchFamily="2" charset="2"/>
                </a:rPr>
                <a:t> Reiter „Bearbeiten“</a:t>
              </a:r>
              <a:br>
                <a:rPr lang="de-DE" sz="800" dirty="0">
                  <a:sym typeface="Wingdings" panose="05000000000000000000" pitchFamily="2" charset="2"/>
                </a:rPr>
              </a:br>
              <a:r>
                <a:rPr lang="de-DE" sz="800" dirty="0">
                  <a:sym typeface="Wingdings" panose="05000000000000000000" pitchFamily="2" charset="2"/>
                </a:rPr>
                <a:t> „Markieren“  „Auswahlbereich“</a:t>
              </a:r>
              <a:br>
                <a:rPr lang="de-DE" sz="800" dirty="0">
                  <a:sym typeface="Wingdings" panose="05000000000000000000" pitchFamily="2" charset="2"/>
                </a:rPr>
              </a:br>
              <a:r>
                <a:rPr lang="de-DE" sz="800" dirty="0">
                  <a:sym typeface="Wingdings" panose="05000000000000000000" pitchFamily="2" charset="2"/>
                </a:rPr>
                <a:t> Ebene „Layer“ Symbol „Auge“ deaktivieren</a:t>
              </a:r>
              <a:br>
                <a:rPr lang="de-DE" sz="800" dirty="0">
                  <a:sym typeface="Wingdings" panose="05000000000000000000" pitchFamily="2" charset="2"/>
                </a:rPr>
              </a:br>
              <a:r>
                <a:rPr lang="de-DE" sz="800" dirty="0">
                  <a:sym typeface="Wingdings" panose="05000000000000000000" pitchFamily="2" charset="2"/>
                </a:rPr>
                <a:t> </a:t>
              </a:r>
              <a:r>
                <a:rPr lang="de-DE" sz="800" kern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Ebene "Bild" wählen um Motiv zu ändern</a:t>
              </a:r>
              <a:r>
                <a:rPr lang="de-DE" sz="800" dirty="0"/>
                <a:t> </a:t>
              </a:r>
            </a:p>
          </p:txBody>
        </p:sp>
        <p:sp>
          <p:nvSpPr>
            <p:cNvPr id="17" name="Form">
              <a:extLst>
                <a:ext uri="{FF2B5EF4-FFF2-40B4-BE49-F238E27FC236}">
                  <a16:creationId xmlns:a16="http://schemas.microsoft.com/office/drawing/2014/main" id="{E6DF700C-E547-4C2C-93F2-A14CA4BFACE7}"/>
                </a:ext>
              </a:extLst>
            </p:cNvPr>
            <p:cNvSpPr/>
            <p:nvPr/>
          </p:nvSpPr>
          <p:spPr bwMode="gray">
            <a:xfrm>
              <a:off x="12190411" y="441323"/>
              <a:ext cx="637541" cy="10825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10" tIns="36010" rIns="36010" bIns="36010" rtlCol="0" anchor="t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r>
                <a:rPr lang="de-DE" sz="7202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22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">
            <a:extLst>
              <a:ext uri="{FF2B5EF4-FFF2-40B4-BE49-F238E27FC236}">
                <a16:creationId xmlns:a16="http://schemas.microsoft.com/office/drawing/2014/main" id="{C7713EAA-BA41-490B-8CE1-038D6730C31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 bwMode="gray">
          <a:xfrm>
            <a:off x="8127600" y="0"/>
            <a:ext cx="4064400" cy="68580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Layer">
            <a:extLst>
              <a:ext uri="{FF2B5EF4-FFF2-40B4-BE49-F238E27FC236}">
                <a16:creationId xmlns:a16="http://schemas.microsoft.com/office/drawing/2014/main" id="{69A49421-6408-416A-B747-27993D93BA78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8127600" y="0"/>
            <a:ext cx="4064400" cy="6858000"/>
          </a:xfrm>
          <a:gradFill>
            <a:gsLst>
              <a:gs pos="5000">
                <a:schemeClr val="tx2">
                  <a:alpha val="80000"/>
                </a:schemeClr>
              </a:gs>
              <a:gs pos="90000">
                <a:schemeClr val="accent1">
                  <a:alpha val="80000"/>
                  <a:lumMod val="10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noProof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3" name="Logo 1">
            <a:extLst>
              <a:ext uri="{FF2B5EF4-FFF2-40B4-BE49-F238E27FC236}">
                <a16:creationId xmlns:a16="http://schemas.microsoft.com/office/drawing/2014/main" id="{0FF1132E-2C16-4861-A4BA-0B502A04A2FF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gray">
          <a:xfrm>
            <a:off x="8371150" y="6416434"/>
            <a:ext cx="1490400" cy="234000"/>
          </a:xfr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6" name="Logo 2">
            <a:extLst>
              <a:ext uri="{FF2B5EF4-FFF2-40B4-BE49-F238E27FC236}">
                <a16:creationId xmlns:a16="http://schemas.microsoft.com/office/drawing/2014/main" id="{23983033-33B4-4D71-8D84-CDF0D40300A5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gray">
          <a:xfrm>
            <a:off x="10221731" y="6339600"/>
            <a:ext cx="1429200" cy="388800"/>
          </a:xfrm>
          <a:blipFill>
            <a:blip r:embed="rId3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892DD1DF-1BD4-45AD-8FE6-7EE527498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1327528" y="1511998"/>
            <a:ext cx="6260400" cy="900000"/>
          </a:xfrm>
        </p:spPr>
        <p:txBody>
          <a:bodyPr anchor="b" anchorCtr="0"/>
          <a:lstStyle>
            <a:lvl1pPr>
              <a:defRPr sz="4000" cap="all" baseline="0"/>
            </a:lvl1pPr>
          </a:lstStyle>
          <a:p>
            <a:r>
              <a:rPr lang="de-DE" noProof="0" dirty="0"/>
              <a:t>Titel durch Klicken hinzufügen</a:t>
            </a:r>
            <a:endParaRPr lang="de-DE" dirty="0"/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588BE5F8-D5B2-46B2-962A-6F6DDF9FBF6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gray">
          <a:xfrm>
            <a:off x="1327528" y="2889504"/>
            <a:ext cx="6260400" cy="2455200"/>
          </a:xfrm>
        </p:spPr>
        <p:txBody>
          <a:bodyPr/>
          <a:lstStyle>
            <a:lvl1pPr marL="450000" indent="-450000">
              <a:buFont typeface="+mj-lt"/>
              <a:buAutoNum type="arabicPeriod"/>
              <a:defRPr sz="2000"/>
            </a:lvl1pPr>
            <a:lvl2pPr marL="648065" indent="-324032">
              <a:buSzPct val="100000"/>
              <a:buFont typeface="+mj-lt"/>
              <a:buAutoNum type="arabicPeriod"/>
              <a:defRPr/>
            </a:lvl2pPr>
            <a:lvl3pPr marL="648065" indent="0">
              <a:buSzPct val="100000"/>
              <a:buFont typeface="+mj-lt"/>
              <a:buNone/>
              <a:defRPr/>
            </a:lvl3pPr>
          </a:lstStyle>
          <a:p>
            <a:pPr lvl="0"/>
            <a:r>
              <a:rPr lang="de-DE" dirty="0"/>
              <a:t>Text durch Klicken hinzufügen</a:t>
            </a:r>
          </a:p>
        </p:txBody>
      </p:sp>
      <p:sp>
        <p:nvSpPr>
          <p:cNvPr id="9" name="Fußzeile">
            <a:extLst>
              <a:ext uri="{FF2B5EF4-FFF2-40B4-BE49-F238E27FC236}">
                <a16:creationId xmlns:a16="http://schemas.microsoft.com/office/drawing/2014/main" id="{29E90C7A-15B4-47CA-AAB1-DCC152287D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25F3A366-59F9-4608-B2D5-8AE3A3431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65685BD5-7F70-499C-8F04-1460C72EE5D6}" type="slidenum">
              <a:rPr lang="de-DE" noProof="0" smtClean="0"/>
              <a:pPr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4069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">
            <a:extLst>
              <a:ext uri="{FF2B5EF4-FFF2-40B4-BE49-F238E27FC236}">
                <a16:creationId xmlns:a16="http://schemas.microsoft.com/office/drawing/2014/main" id="{C7713EAA-BA41-490B-8CE1-038D6730C31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 bwMode="gray">
          <a:xfrm>
            <a:off x="8127600" y="0"/>
            <a:ext cx="4064400" cy="68580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Layer">
            <a:extLst>
              <a:ext uri="{FF2B5EF4-FFF2-40B4-BE49-F238E27FC236}">
                <a16:creationId xmlns:a16="http://schemas.microsoft.com/office/drawing/2014/main" id="{69A49421-6408-416A-B747-27993D93BA78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 bwMode="gray">
          <a:xfrm>
            <a:off x="8127600" y="0"/>
            <a:ext cx="4064400" cy="6858000"/>
          </a:xfrm>
          <a:gradFill>
            <a:gsLst>
              <a:gs pos="5000">
                <a:schemeClr val="tx2">
                  <a:alpha val="80000"/>
                </a:schemeClr>
              </a:gs>
              <a:gs pos="90000">
                <a:schemeClr val="accent1">
                  <a:alpha val="80000"/>
                  <a:lumMod val="10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de-DE" b="1" cap="none" baseline="0" noProof="0" dirty="0"/>
            </a:lvl1pPr>
          </a:lstStyle>
          <a:p>
            <a:pPr marL="270027" lvl="0" indent="-270027" algn="ctr">
              <a:buClr>
                <a:schemeClr val="accent1"/>
              </a:buClr>
            </a:pPr>
            <a:r>
              <a:rPr lang="de-DE" dirty="0"/>
              <a:t> </a:t>
            </a:r>
          </a:p>
        </p:txBody>
      </p:sp>
      <p:sp>
        <p:nvSpPr>
          <p:cNvPr id="3" name="Logo 1">
            <a:extLst>
              <a:ext uri="{FF2B5EF4-FFF2-40B4-BE49-F238E27FC236}">
                <a16:creationId xmlns:a16="http://schemas.microsoft.com/office/drawing/2014/main" id="{0FF1132E-2C16-4861-A4BA-0B502A04A2FF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gray">
          <a:xfrm>
            <a:off x="8371150" y="6416434"/>
            <a:ext cx="1490400" cy="234000"/>
          </a:xfrm>
          <a:blipFill>
            <a:blip r:embed="rId2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6" name="Logo 2">
            <a:extLst>
              <a:ext uri="{FF2B5EF4-FFF2-40B4-BE49-F238E27FC236}">
                <a16:creationId xmlns:a16="http://schemas.microsoft.com/office/drawing/2014/main" id="{23983033-33B4-4D71-8D84-CDF0D40300A5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gray">
          <a:xfrm>
            <a:off x="10221731" y="6339600"/>
            <a:ext cx="1429200" cy="388800"/>
          </a:xfrm>
          <a:blipFill>
            <a:blip r:embed="rId3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Text">
            <a:extLst>
              <a:ext uri="{FF2B5EF4-FFF2-40B4-BE49-F238E27FC236}">
                <a16:creationId xmlns:a16="http://schemas.microsoft.com/office/drawing/2014/main" id="{891C9BC3-1D8F-4CA1-A0BA-E518069BE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263529" y="2529000"/>
            <a:ext cx="5324400" cy="1800000"/>
          </a:xfrm>
        </p:spPr>
        <p:txBody>
          <a:bodyPr anchor="b" anchorCtr="0"/>
          <a:lstStyle>
            <a:lvl1pPr algn="r">
              <a:defRPr sz="4000" cap="all" baseline="0"/>
            </a:lvl1pPr>
          </a:lstStyle>
          <a:p>
            <a:pPr lvl="0"/>
            <a:r>
              <a:rPr lang="de-DE" dirty="0"/>
              <a:t>Kapiteltext durch Klicken hinzufügen</a:t>
            </a:r>
          </a:p>
        </p:txBody>
      </p:sp>
      <p:sp>
        <p:nvSpPr>
          <p:cNvPr id="15" name="Nummer">
            <a:extLst>
              <a:ext uri="{FF2B5EF4-FFF2-40B4-BE49-F238E27FC236}">
                <a16:creationId xmlns:a16="http://schemas.microsoft.com/office/drawing/2014/main" id="{FE3927BB-AA84-4142-8FEA-4C72BF3E05CF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 bwMode="gray">
          <a:xfrm>
            <a:off x="8128000" y="2529000"/>
            <a:ext cx="1800234" cy="1800000"/>
          </a:xfrm>
          <a:noFill/>
        </p:spPr>
        <p:txBody>
          <a:bodyPr anchor="ctr" anchorCtr="0"/>
          <a:lstStyle>
            <a:lvl1pPr marL="0" indent="0" algn="ctr">
              <a:buNone/>
              <a:defRPr sz="7201" b="1">
                <a:solidFill>
                  <a:schemeClr val="bg1"/>
                </a:solidFill>
              </a:defRPr>
            </a:lvl1pPr>
            <a:lvl2pPr>
              <a:defRPr sz="7201"/>
            </a:lvl2pPr>
            <a:lvl3pPr>
              <a:defRPr sz="7201"/>
            </a:lvl3pPr>
            <a:lvl4pPr>
              <a:defRPr sz="7201"/>
            </a:lvl4pPr>
            <a:lvl5pPr>
              <a:defRPr sz="7201"/>
            </a:lvl5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9" name="Fußzeile">
            <a:extLst>
              <a:ext uri="{FF2B5EF4-FFF2-40B4-BE49-F238E27FC236}">
                <a16:creationId xmlns:a16="http://schemas.microsoft.com/office/drawing/2014/main" id="{29E90C7A-15B4-47CA-AAB1-DCC152287D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25F3A366-59F9-4608-B2D5-8AE3A3431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65685BD5-7F70-499C-8F04-1460C72EE5D6}" type="slidenum">
              <a:rPr lang="de-DE" noProof="0" smtClean="0"/>
              <a:pPr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6636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-spalti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">
            <a:extLst>
              <a:ext uri="{FF2B5EF4-FFF2-40B4-BE49-F238E27FC236}">
                <a16:creationId xmlns:a16="http://schemas.microsoft.com/office/drawing/2014/main" id="{892DD1DF-1BD4-45AD-8FE6-7EE527498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0" dirty="0"/>
              <a:t>Titel durch Klicken hinzufügen</a:t>
            </a:r>
            <a:endParaRPr lang="de-DE" dirty="0"/>
          </a:p>
        </p:txBody>
      </p:sp>
      <p:sp>
        <p:nvSpPr>
          <p:cNvPr id="17" name="Untertitel">
            <a:extLst>
              <a:ext uri="{FF2B5EF4-FFF2-40B4-BE49-F238E27FC236}">
                <a16:creationId xmlns:a16="http://schemas.microsoft.com/office/drawing/2014/main" id="{5EAD28ED-1E62-43EE-A9F5-6A67CC6CCA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828000"/>
            <a:ext cx="11111046" cy="396000"/>
          </a:xfrm>
        </p:spPr>
        <p:txBody>
          <a:bodyPr/>
          <a:lstStyle>
            <a:lvl1pPr marL="0" indent="0"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Untertitel durch Klicken hinzufügen</a:t>
            </a:r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D520D923-24F5-4C84-AD35-332D2C60ADF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 bwMode="gray">
          <a:xfrm>
            <a:off x="540071" y="1511300"/>
            <a:ext cx="11109600" cy="4698000"/>
          </a:xfrm>
        </p:spPr>
        <p:txBody>
          <a:bodyPr/>
          <a:lstStyle/>
          <a:p>
            <a:pPr lvl="0"/>
            <a:r>
              <a:rPr lang="de-DE" noProof="0" dirty="0"/>
              <a:t>Text durch Klicken hinzufügen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9" name="Fußzeile">
            <a:extLst>
              <a:ext uri="{FF2B5EF4-FFF2-40B4-BE49-F238E27FC236}">
                <a16:creationId xmlns:a16="http://schemas.microsoft.com/office/drawing/2014/main" id="{29E90C7A-15B4-47CA-AAB1-DCC152287D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25F3A366-59F9-4608-B2D5-8AE3A3431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65685BD5-7F70-499C-8F04-1460C72EE5D6}" type="slidenum">
              <a:rPr lang="de-DE" noProof="0" smtClean="0"/>
              <a:pPr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2729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-spalti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">
            <a:extLst>
              <a:ext uri="{FF2B5EF4-FFF2-40B4-BE49-F238E27FC236}">
                <a16:creationId xmlns:a16="http://schemas.microsoft.com/office/drawing/2014/main" id="{892DD1DF-1BD4-45AD-8FE6-7EE527498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0" dirty="0"/>
              <a:t>Titel durch Klicken hinzufügen</a:t>
            </a:r>
            <a:endParaRPr lang="de-DE" dirty="0"/>
          </a:p>
        </p:txBody>
      </p:sp>
      <p:sp>
        <p:nvSpPr>
          <p:cNvPr id="17" name="Untertitel">
            <a:extLst>
              <a:ext uri="{FF2B5EF4-FFF2-40B4-BE49-F238E27FC236}">
                <a16:creationId xmlns:a16="http://schemas.microsoft.com/office/drawing/2014/main" id="{5EAD28ED-1E62-43EE-A9F5-6A67CC6CCA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828000"/>
            <a:ext cx="11111046" cy="396000"/>
          </a:xfrm>
        </p:spPr>
        <p:txBody>
          <a:bodyPr/>
          <a:lstStyle>
            <a:lvl1pPr marL="0" indent="0">
              <a:buNone/>
              <a:defRPr sz="2000" b="1" baseline="0">
                <a:solidFill>
                  <a:schemeClr val="accent1"/>
                </a:solidFill>
              </a:defRPr>
            </a:lvl1pPr>
          </a:lstStyle>
          <a:p>
            <a:r>
              <a:rPr lang="de-DE" noProof="0" dirty="0"/>
              <a:t>Untertitel durch Klicken hinzufügen</a:t>
            </a:r>
          </a:p>
        </p:txBody>
      </p:sp>
      <p:sp>
        <p:nvSpPr>
          <p:cNvPr id="6" name="Inhalt 1">
            <a:extLst>
              <a:ext uri="{FF2B5EF4-FFF2-40B4-BE49-F238E27FC236}">
                <a16:creationId xmlns:a16="http://schemas.microsoft.com/office/drawing/2014/main" id="{D520D923-24F5-4C84-AD35-332D2C60ADF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 bwMode="gray">
          <a:xfrm>
            <a:off x="540071" y="1511300"/>
            <a:ext cx="5418000" cy="4698000"/>
          </a:xfrm>
        </p:spPr>
        <p:txBody>
          <a:bodyPr/>
          <a:lstStyle/>
          <a:p>
            <a:pPr lvl="0"/>
            <a:r>
              <a:rPr lang="de-DE" noProof="0" dirty="0"/>
              <a:t>Text durch Klicken hinzufügen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8" name="Inhalt 2">
            <a:extLst>
              <a:ext uri="{FF2B5EF4-FFF2-40B4-BE49-F238E27FC236}">
                <a16:creationId xmlns:a16="http://schemas.microsoft.com/office/drawing/2014/main" id="{61D5AF50-A179-4B64-945F-3427EF5E0E82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 bwMode="gray">
          <a:xfrm>
            <a:off x="6233116" y="1511300"/>
            <a:ext cx="5418000" cy="4698000"/>
          </a:xfrm>
        </p:spPr>
        <p:txBody>
          <a:bodyPr/>
          <a:lstStyle/>
          <a:p>
            <a:pPr lvl="0"/>
            <a:r>
              <a:rPr lang="de-DE" noProof="0" dirty="0"/>
              <a:t>Text durch Klicken hinzufügen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9" name="Fußzeile">
            <a:extLst>
              <a:ext uri="{FF2B5EF4-FFF2-40B4-BE49-F238E27FC236}">
                <a16:creationId xmlns:a16="http://schemas.microsoft.com/office/drawing/2014/main" id="{29E90C7A-15B4-47CA-AAB1-DCC152287D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25F3A366-59F9-4608-B2D5-8AE3A3431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65685BD5-7F70-499C-8F04-1460C72EE5D6}" type="slidenum">
              <a:rPr lang="de-DE" noProof="0" smtClean="0"/>
              <a:pPr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11124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Hilfslinien">
            <a:extLst>
              <a:ext uri="{FF2B5EF4-FFF2-40B4-BE49-F238E27FC236}">
                <a16:creationId xmlns:a16="http://schemas.microsoft.com/office/drawing/2014/main" id="{029E0DA0-27A9-4C6F-81D0-B6B9FE9CE389}"/>
              </a:ext>
            </a:extLst>
          </p:cNvPr>
          <p:cNvGrpSpPr/>
          <p:nvPr userDrawn="1"/>
        </p:nvGrpSpPr>
        <p:grpSpPr bwMode="gray">
          <a:xfrm>
            <a:off x="-737348" y="-737252"/>
            <a:ext cx="12388466" cy="7487552"/>
            <a:chOff x="-737252" y="-737252"/>
            <a:chExt cx="12386853" cy="7487552"/>
          </a:xfrm>
        </p:grpSpPr>
        <p:grpSp>
          <p:nvGrpSpPr>
            <p:cNvPr id="33" name="Hilfslinie">
              <a:extLst>
                <a:ext uri="{FF2B5EF4-FFF2-40B4-BE49-F238E27FC236}">
                  <a16:creationId xmlns:a16="http://schemas.microsoft.com/office/drawing/2014/main" id="{F8EA553C-2B1A-455D-9F39-1C6E6A3ABE76}"/>
                </a:ext>
              </a:extLst>
            </p:cNvPr>
            <p:cNvGrpSpPr/>
            <p:nvPr userDrawn="1"/>
          </p:nvGrpSpPr>
          <p:grpSpPr bwMode="gray">
            <a:xfrm>
              <a:off x="538163" y="-737252"/>
              <a:ext cx="8489837" cy="720000"/>
              <a:chOff x="538163" y="-737252"/>
              <a:chExt cx="8489837" cy="720000"/>
            </a:xfrm>
          </p:grpSpPr>
          <p:cxnSp>
            <p:nvCxnSpPr>
              <p:cNvPr id="46" name="Line">
                <a:extLst>
                  <a:ext uri="{FF2B5EF4-FFF2-40B4-BE49-F238E27FC236}">
                    <a16:creationId xmlns:a16="http://schemas.microsoft.com/office/drawing/2014/main" id="{9B37005D-054E-45D7-A713-7E0D3A4D79BD}"/>
                  </a:ext>
                </a:extLst>
              </p:cNvPr>
              <p:cNvCxnSpPr/>
              <p:nvPr userDrawn="1"/>
            </p:nvCxnSpPr>
            <p:spPr bwMode="gray">
              <a:xfrm flipV="1">
                <a:off x="538164" y="-737252"/>
                <a:ext cx="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">
                <a:extLst>
                  <a:ext uri="{FF2B5EF4-FFF2-40B4-BE49-F238E27FC236}">
                    <a16:creationId xmlns:a16="http://schemas.microsoft.com/office/drawing/2014/main" id="{C9CAF25F-A04E-43B4-BB06-EA9E18676B77}"/>
                  </a:ext>
                </a:extLst>
              </p:cNvPr>
              <p:cNvSpPr txBox="1"/>
              <p:nvPr userDrawn="1"/>
            </p:nvSpPr>
            <p:spPr bwMode="gray">
              <a:xfrm>
                <a:off x="538163" y="-720000"/>
                <a:ext cx="900000" cy="540000"/>
              </a:xfrm>
              <a:prstGeom prst="rect">
                <a:avLst/>
              </a:prstGeom>
              <a:noFill/>
            </p:spPr>
            <p:txBody>
              <a:bodyPr wrap="square" lIns="7200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 dirty="0"/>
                  <a:t>Position Hilfslinie</a:t>
                </a:r>
                <a:br>
                  <a:rPr lang="de-DE" sz="1200" noProof="0" dirty="0"/>
                </a:br>
                <a:r>
                  <a:rPr lang="de-DE" sz="1200" noProof="0" dirty="0"/>
                  <a:t>15,43</a:t>
                </a:r>
              </a:p>
            </p:txBody>
          </p:sp>
          <p:cxnSp>
            <p:nvCxnSpPr>
              <p:cNvPr id="48" name="Line">
                <a:extLst>
                  <a:ext uri="{FF2B5EF4-FFF2-40B4-BE49-F238E27FC236}">
                    <a16:creationId xmlns:a16="http://schemas.microsoft.com/office/drawing/2014/main" id="{C2E239CF-4C31-4598-9F3C-2CFFF800CB1A}"/>
                  </a:ext>
                </a:extLst>
              </p:cNvPr>
              <p:cNvCxnSpPr/>
              <p:nvPr userDrawn="1"/>
            </p:nvCxnSpPr>
            <p:spPr bwMode="gray">
              <a:xfrm flipV="1">
                <a:off x="4060825" y="-737252"/>
                <a:ext cx="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">
                <a:extLst>
                  <a:ext uri="{FF2B5EF4-FFF2-40B4-BE49-F238E27FC236}">
                    <a16:creationId xmlns:a16="http://schemas.microsoft.com/office/drawing/2014/main" id="{86E5A0D7-5C86-4057-9E8A-AD4B6C004369}"/>
                  </a:ext>
                </a:extLst>
              </p:cNvPr>
              <p:cNvSpPr txBox="1"/>
              <p:nvPr userDrawn="1"/>
            </p:nvSpPr>
            <p:spPr bwMode="gray">
              <a:xfrm>
                <a:off x="4060824" y="-720000"/>
                <a:ext cx="900000" cy="540000"/>
              </a:xfrm>
              <a:prstGeom prst="rect">
                <a:avLst/>
              </a:prstGeom>
              <a:noFill/>
            </p:spPr>
            <p:txBody>
              <a:bodyPr wrap="square" lIns="7200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 dirty="0"/>
                  <a:t>Position Hilfslinie</a:t>
                </a:r>
                <a:br>
                  <a:rPr lang="de-DE" sz="1200" noProof="0" dirty="0"/>
                </a:br>
                <a:r>
                  <a:rPr lang="de-DE" sz="1200" noProof="0" dirty="0"/>
                  <a:t>5,65</a:t>
                </a:r>
              </a:p>
            </p:txBody>
          </p:sp>
          <p:cxnSp>
            <p:nvCxnSpPr>
              <p:cNvPr id="50" name="Line">
                <a:extLst>
                  <a:ext uri="{FF2B5EF4-FFF2-40B4-BE49-F238E27FC236}">
                    <a16:creationId xmlns:a16="http://schemas.microsoft.com/office/drawing/2014/main" id="{6DE3FC2C-66F2-4AA6-A07B-9EED2743F108}"/>
                  </a:ext>
                </a:extLst>
              </p:cNvPr>
              <p:cNvCxnSpPr/>
              <p:nvPr userDrawn="1"/>
            </p:nvCxnSpPr>
            <p:spPr bwMode="gray">
              <a:xfrm flipV="1">
                <a:off x="8128001" y="-737252"/>
                <a:ext cx="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">
                <a:extLst>
                  <a:ext uri="{FF2B5EF4-FFF2-40B4-BE49-F238E27FC236}">
                    <a16:creationId xmlns:a16="http://schemas.microsoft.com/office/drawing/2014/main" id="{89B4FE51-8980-4248-AA9E-67765C0575C2}"/>
                  </a:ext>
                </a:extLst>
              </p:cNvPr>
              <p:cNvSpPr txBox="1"/>
              <p:nvPr userDrawn="1"/>
            </p:nvSpPr>
            <p:spPr bwMode="gray">
              <a:xfrm>
                <a:off x="8128000" y="-720000"/>
                <a:ext cx="900000" cy="540000"/>
              </a:xfrm>
              <a:prstGeom prst="rect">
                <a:avLst/>
              </a:prstGeom>
              <a:noFill/>
            </p:spPr>
            <p:txBody>
              <a:bodyPr wrap="square" lIns="7200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 dirty="0"/>
                  <a:t>Position Hilfslinie</a:t>
                </a:r>
                <a:br>
                  <a:rPr lang="de-DE" sz="1200" noProof="0" dirty="0"/>
                </a:br>
                <a:r>
                  <a:rPr lang="de-DE" sz="1200" noProof="0" dirty="0"/>
                  <a:t>5,65</a:t>
                </a:r>
              </a:p>
            </p:txBody>
          </p:sp>
        </p:grpSp>
        <p:grpSp>
          <p:nvGrpSpPr>
            <p:cNvPr id="34" name="Hilfslinie">
              <a:extLst>
                <a:ext uri="{FF2B5EF4-FFF2-40B4-BE49-F238E27FC236}">
                  <a16:creationId xmlns:a16="http://schemas.microsoft.com/office/drawing/2014/main" id="{22B42123-F804-4B11-87BA-555F0FB1D8EB}"/>
                </a:ext>
              </a:extLst>
            </p:cNvPr>
            <p:cNvGrpSpPr/>
            <p:nvPr userDrawn="1"/>
          </p:nvGrpSpPr>
          <p:grpSpPr bwMode="gray">
            <a:xfrm>
              <a:off x="10749601" y="-737252"/>
              <a:ext cx="900000" cy="720000"/>
              <a:chOff x="10749601" y="-737252"/>
              <a:chExt cx="900000" cy="720000"/>
            </a:xfrm>
          </p:grpSpPr>
          <p:cxnSp>
            <p:nvCxnSpPr>
              <p:cNvPr id="44" name="Line">
                <a:extLst>
                  <a:ext uri="{FF2B5EF4-FFF2-40B4-BE49-F238E27FC236}">
                    <a16:creationId xmlns:a16="http://schemas.microsoft.com/office/drawing/2014/main" id="{E5300B31-6D6C-4F6E-B19E-2901A2BE1F83}"/>
                  </a:ext>
                </a:extLst>
              </p:cNvPr>
              <p:cNvCxnSpPr/>
              <p:nvPr userDrawn="1"/>
            </p:nvCxnSpPr>
            <p:spPr bwMode="gray">
              <a:xfrm flipV="1">
                <a:off x="11649601" y="-737252"/>
                <a:ext cx="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">
                <a:extLst>
                  <a:ext uri="{FF2B5EF4-FFF2-40B4-BE49-F238E27FC236}">
                    <a16:creationId xmlns:a16="http://schemas.microsoft.com/office/drawing/2014/main" id="{4510DFC9-91E3-44AE-B37B-B6D0CB7769EB}"/>
                  </a:ext>
                </a:extLst>
              </p:cNvPr>
              <p:cNvSpPr txBox="1"/>
              <p:nvPr userDrawn="1"/>
            </p:nvSpPr>
            <p:spPr bwMode="gray">
              <a:xfrm>
                <a:off x="10749601" y="-720000"/>
                <a:ext cx="900000" cy="540000"/>
              </a:xfrm>
              <a:prstGeom prst="rect">
                <a:avLst/>
              </a:prstGeom>
              <a:noFill/>
            </p:spPr>
            <p:txBody>
              <a:bodyPr wrap="square" lIns="0" tIns="0" rIns="72000" bIns="0" rtlCol="0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 dirty="0"/>
                  <a:t>Position Hilfslinie 15,43</a:t>
                </a:r>
              </a:p>
            </p:txBody>
          </p:sp>
        </p:grpSp>
        <p:grpSp>
          <p:nvGrpSpPr>
            <p:cNvPr id="35" name="Hilfslinie">
              <a:extLst>
                <a:ext uri="{FF2B5EF4-FFF2-40B4-BE49-F238E27FC236}">
                  <a16:creationId xmlns:a16="http://schemas.microsoft.com/office/drawing/2014/main" id="{EC4D3013-BC96-46BD-B432-949E31B32214}"/>
                </a:ext>
              </a:extLst>
            </p:cNvPr>
            <p:cNvGrpSpPr/>
            <p:nvPr userDrawn="1"/>
          </p:nvGrpSpPr>
          <p:grpSpPr bwMode="gray">
            <a:xfrm>
              <a:off x="-737252" y="432000"/>
              <a:ext cx="737252" cy="540000"/>
              <a:chOff x="-737252" y="432000"/>
              <a:chExt cx="737252" cy="540000"/>
            </a:xfrm>
          </p:grpSpPr>
          <p:cxnSp>
            <p:nvCxnSpPr>
              <p:cNvPr id="42" name="Line">
                <a:extLst>
                  <a:ext uri="{FF2B5EF4-FFF2-40B4-BE49-F238E27FC236}">
                    <a16:creationId xmlns:a16="http://schemas.microsoft.com/office/drawing/2014/main" id="{B33C227D-A47A-4DDF-AE92-E71E84622A82}"/>
                  </a:ext>
                </a:extLst>
              </p:cNvPr>
              <p:cNvCxnSpPr/>
              <p:nvPr/>
            </p:nvCxnSpPr>
            <p:spPr bwMode="gray">
              <a:xfrm>
                <a:off x="-737252" y="432000"/>
                <a:ext cx="72000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">
                <a:extLst>
                  <a:ext uri="{FF2B5EF4-FFF2-40B4-BE49-F238E27FC236}">
                    <a16:creationId xmlns:a16="http://schemas.microsoft.com/office/drawing/2014/main" id="{01765DDA-1112-417D-9463-1975F0AC5B27}"/>
                  </a:ext>
                </a:extLst>
              </p:cNvPr>
              <p:cNvSpPr txBox="1"/>
              <p:nvPr userDrawn="1"/>
            </p:nvSpPr>
            <p:spPr bwMode="gray">
              <a:xfrm>
                <a:off x="-720000" y="432000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lIns="0" tIns="7200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 dirty="0"/>
                  <a:t>Position Hilfslinie</a:t>
                </a:r>
                <a:br>
                  <a:rPr lang="de-DE" sz="1200" noProof="0" dirty="0"/>
                </a:br>
                <a:r>
                  <a:rPr lang="de-DE" sz="1200" noProof="0" dirty="0"/>
                  <a:t>8,32</a:t>
                </a:r>
              </a:p>
            </p:txBody>
          </p:sp>
        </p:grpSp>
        <p:grpSp>
          <p:nvGrpSpPr>
            <p:cNvPr id="36" name="Hilfslinie">
              <a:extLst>
                <a:ext uri="{FF2B5EF4-FFF2-40B4-BE49-F238E27FC236}">
                  <a16:creationId xmlns:a16="http://schemas.microsoft.com/office/drawing/2014/main" id="{1BF41E65-EFBA-4537-9B9C-801BC3595119}"/>
                </a:ext>
              </a:extLst>
            </p:cNvPr>
            <p:cNvGrpSpPr/>
            <p:nvPr userDrawn="1"/>
          </p:nvGrpSpPr>
          <p:grpSpPr bwMode="gray">
            <a:xfrm>
              <a:off x="-737252" y="1512000"/>
              <a:ext cx="737252" cy="540000"/>
              <a:chOff x="-737252" y="1512000"/>
              <a:chExt cx="737252" cy="540000"/>
            </a:xfrm>
          </p:grpSpPr>
          <p:cxnSp>
            <p:nvCxnSpPr>
              <p:cNvPr id="40" name="Line">
                <a:extLst>
                  <a:ext uri="{FF2B5EF4-FFF2-40B4-BE49-F238E27FC236}">
                    <a16:creationId xmlns:a16="http://schemas.microsoft.com/office/drawing/2014/main" id="{8667A443-770B-440E-A70F-5CE12E7AD8A7}"/>
                  </a:ext>
                </a:extLst>
              </p:cNvPr>
              <p:cNvCxnSpPr/>
              <p:nvPr userDrawn="1"/>
            </p:nvCxnSpPr>
            <p:spPr bwMode="gray">
              <a:xfrm>
                <a:off x="-737252" y="1512000"/>
                <a:ext cx="72000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">
                <a:extLst>
                  <a:ext uri="{FF2B5EF4-FFF2-40B4-BE49-F238E27FC236}">
                    <a16:creationId xmlns:a16="http://schemas.microsoft.com/office/drawing/2014/main" id="{E433A705-4C95-4F71-8547-23130028F169}"/>
                  </a:ext>
                </a:extLst>
              </p:cNvPr>
              <p:cNvSpPr txBox="1"/>
              <p:nvPr userDrawn="1"/>
            </p:nvSpPr>
            <p:spPr bwMode="gray">
              <a:xfrm>
                <a:off x="-720000" y="1512000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lIns="0" tIns="7200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 dirty="0"/>
                  <a:t>Position Hilfslinie</a:t>
                </a:r>
                <a:br>
                  <a:rPr lang="de-DE" sz="1200" noProof="0" dirty="0"/>
                </a:br>
                <a:r>
                  <a:rPr lang="de-DE" sz="1200" noProof="0" dirty="0"/>
                  <a:t>5,33</a:t>
                </a:r>
              </a:p>
            </p:txBody>
          </p:sp>
        </p:grpSp>
        <p:grpSp>
          <p:nvGrpSpPr>
            <p:cNvPr id="37" name="Hilfslinie">
              <a:extLst>
                <a:ext uri="{FF2B5EF4-FFF2-40B4-BE49-F238E27FC236}">
                  <a16:creationId xmlns:a16="http://schemas.microsoft.com/office/drawing/2014/main" id="{A41BB2B1-F0EB-4A5D-B7BE-CDF1C60AE0E4}"/>
                </a:ext>
              </a:extLst>
            </p:cNvPr>
            <p:cNvGrpSpPr/>
            <p:nvPr userDrawn="1"/>
          </p:nvGrpSpPr>
          <p:grpSpPr bwMode="gray">
            <a:xfrm>
              <a:off x="-737252" y="6210300"/>
              <a:ext cx="737252" cy="540000"/>
              <a:chOff x="-737252" y="6210300"/>
              <a:chExt cx="737252" cy="540000"/>
            </a:xfrm>
          </p:grpSpPr>
          <p:sp>
            <p:nvSpPr>
              <p:cNvPr id="38" name="Text">
                <a:extLst>
                  <a:ext uri="{FF2B5EF4-FFF2-40B4-BE49-F238E27FC236}">
                    <a16:creationId xmlns:a16="http://schemas.microsoft.com/office/drawing/2014/main" id="{D1212F74-C9E0-4D6D-B9A9-A7B144532636}"/>
                  </a:ext>
                </a:extLst>
              </p:cNvPr>
              <p:cNvSpPr txBox="1"/>
              <p:nvPr userDrawn="1"/>
            </p:nvSpPr>
            <p:spPr bwMode="gray">
              <a:xfrm>
                <a:off x="-720000" y="6210300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lIns="0" tIns="7200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 dirty="0"/>
                  <a:t>Position Hilfslinie</a:t>
                </a:r>
                <a:br>
                  <a:rPr lang="de-DE" sz="1200" noProof="0" dirty="0"/>
                </a:br>
                <a:r>
                  <a:rPr lang="de-DE" sz="1200" noProof="0" dirty="0"/>
                  <a:t>7,72</a:t>
                </a:r>
              </a:p>
            </p:txBody>
          </p:sp>
          <p:cxnSp>
            <p:nvCxnSpPr>
              <p:cNvPr id="39" name="Line">
                <a:extLst>
                  <a:ext uri="{FF2B5EF4-FFF2-40B4-BE49-F238E27FC236}">
                    <a16:creationId xmlns:a16="http://schemas.microsoft.com/office/drawing/2014/main" id="{4E6CD564-2E7F-4BF9-8AAB-58B004A8332E}"/>
                  </a:ext>
                </a:extLst>
              </p:cNvPr>
              <p:cNvCxnSpPr/>
              <p:nvPr userDrawn="1"/>
            </p:nvCxnSpPr>
            <p:spPr bwMode="gray">
              <a:xfrm>
                <a:off x="-737252" y="6210300"/>
                <a:ext cx="72000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Farbpalette">
            <a:extLst>
              <a:ext uri="{FF2B5EF4-FFF2-40B4-BE49-F238E27FC236}">
                <a16:creationId xmlns:a16="http://schemas.microsoft.com/office/drawing/2014/main" id="{5521E296-85CB-451D-98A2-CC4418698B5F}"/>
              </a:ext>
            </a:extLst>
          </p:cNvPr>
          <p:cNvGrpSpPr/>
          <p:nvPr userDrawn="1"/>
        </p:nvGrpSpPr>
        <p:grpSpPr>
          <a:xfrm>
            <a:off x="12407215" y="0"/>
            <a:ext cx="1372513" cy="6858000"/>
            <a:chOff x="12407215" y="0"/>
            <a:chExt cx="1372513" cy="6858000"/>
          </a:xfrm>
        </p:grpSpPr>
        <p:grpSp>
          <p:nvGrpSpPr>
            <p:cNvPr id="2" name="HNI">
              <a:extLst>
                <a:ext uri="{FF2B5EF4-FFF2-40B4-BE49-F238E27FC236}">
                  <a16:creationId xmlns:a16="http://schemas.microsoft.com/office/drawing/2014/main" id="{6FFC1219-B3E6-4ACD-A242-9C1D4B83651E}"/>
                </a:ext>
              </a:extLst>
            </p:cNvPr>
            <p:cNvGrpSpPr/>
            <p:nvPr userDrawn="1"/>
          </p:nvGrpSpPr>
          <p:grpSpPr>
            <a:xfrm>
              <a:off x="12411551" y="4120641"/>
              <a:ext cx="1366017" cy="2737359"/>
              <a:chOff x="12411551" y="4120641"/>
              <a:chExt cx="1366017" cy="2737359"/>
            </a:xfrm>
          </p:grpSpPr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910CF911-1165-4023-BE0C-DE8C4E52D356}"/>
                  </a:ext>
                </a:extLst>
              </p:cNvPr>
              <p:cNvSpPr txBox="1"/>
              <p:nvPr userDrawn="1"/>
            </p:nvSpPr>
            <p:spPr bwMode="gray">
              <a:xfrm>
                <a:off x="12411551" y="4120641"/>
                <a:ext cx="282229" cy="1080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r>
                  <a:rPr lang="de-DE" sz="1000" b="1" noProof="0" dirty="0">
                    <a:latin typeface="+mn-lt"/>
                    <a:cs typeface="Arial" panose="020B0604020202020204" pitchFamily="34" charset="0"/>
                  </a:rPr>
                  <a:t>HNI</a:t>
                </a:r>
              </a:p>
            </p:txBody>
          </p: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D0B1A41B-B681-4AAB-9242-C9561835E5FD}"/>
                  </a:ext>
                </a:extLst>
              </p:cNvPr>
              <p:cNvCxnSpPr/>
              <p:nvPr userDrawn="1"/>
            </p:nvCxnSpPr>
            <p:spPr bwMode="gray">
              <a:xfrm>
                <a:off x="12411551" y="4285441"/>
                <a:ext cx="1353904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69517F97-9472-47BE-A3BC-E77F6E255A9E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412996" y="4929121"/>
                <a:ext cx="213868" cy="213840"/>
              </a:xfrm>
              <a:prstGeom prst="rect">
                <a:avLst/>
              </a:prstGeom>
              <a:solidFill>
                <a:srgbClr val="3391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F477271F-BBAD-41E4-957C-6677A44746C5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699587" y="4929121"/>
                <a:ext cx="213868" cy="213840"/>
              </a:xfrm>
              <a:prstGeom prst="rect">
                <a:avLst/>
              </a:prstGeom>
              <a:solidFill>
                <a:srgbClr val="67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A8CF8317-AEC1-460A-9494-FEBE81E752FE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3275662" y="4929121"/>
                <a:ext cx="213868" cy="213840"/>
              </a:xfrm>
              <a:prstGeom prst="rect">
                <a:avLst/>
              </a:prstGeom>
              <a:solidFill>
                <a:srgbClr val="CEE8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7B677D3C-7B61-4969-83EC-4EBF9A069C8C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987625" y="4929121"/>
                <a:ext cx="213868" cy="213840"/>
              </a:xfrm>
              <a:prstGeom prst="rect">
                <a:avLst/>
              </a:prstGeom>
              <a:solidFill>
                <a:srgbClr val="9ACB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id="{02DFBC17-3FC4-4EB1-8297-CBBB91102DCD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412996" y="6644160"/>
                <a:ext cx="213868" cy="213840"/>
              </a:xfrm>
              <a:prstGeom prst="rect">
                <a:avLst/>
              </a:prstGeom>
              <a:solidFill>
                <a:srgbClr val="34A2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B361BE09-9C89-4AA7-A077-F4379CA21300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699587" y="6644160"/>
                <a:ext cx="213868" cy="213840"/>
              </a:xfrm>
              <a:prstGeom prst="rect">
                <a:avLst/>
              </a:prstGeom>
              <a:solidFill>
                <a:srgbClr val="69BA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6167D83C-B7CA-4BE9-85AF-D4D9B732DFEB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987625" y="6644160"/>
                <a:ext cx="213868" cy="213840"/>
              </a:xfrm>
              <a:prstGeom prst="rect">
                <a:avLst/>
              </a:prstGeom>
              <a:solidFill>
                <a:srgbClr val="9ED1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1E5D58A7-3E55-4E0B-ABE9-66CB74468E48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3275662" y="6644160"/>
                <a:ext cx="213868" cy="213840"/>
              </a:xfrm>
              <a:prstGeom prst="rect">
                <a:avLst/>
              </a:prstGeom>
              <a:solidFill>
                <a:srgbClr val="D3E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id="{077BF734-1BEC-4034-AA11-2E7831858D66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412996" y="5214961"/>
                <a:ext cx="213868" cy="213840"/>
              </a:xfrm>
              <a:prstGeom prst="rect">
                <a:avLst/>
              </a:prstGeom>
              <a:solidFill>
                <a:srgbClr val="8777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D01FEF8C-51BD-4AE6-BC8C-DA671C2980DE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699587" y="5214961"/>
                <a:ext cx="213868" cy="213840"/>
              </a:xfrm>
              <a:prstGeom prst="rect">
                <a:avLst/>
              </a:prstGeom>
              <a:solidFill>
                <a:srgbClr val="A598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87A577BF-B3BF-4B5F-A4E4-1E9167FBD7E3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987625" y="5214961"/>
                <a:ext cx="213868" cy="213840"/>
              </a:xfrm>
              <a:prstGeom prst="rect">
                <a:avLst/>
              </a:prstGeom>
              <a:solidFill>
                <a:srgbClr val="C2B9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0347FA54-69BD-4E94-9AFE-D79662DA46A7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3275662" y="5214961"/>
                <a:ext cx="213868" cy="213840"/>
              </a:xfrm>
              <a:prstGeom prst="rect">
                <a:avLst/>
              </a:prstGeom>
              <a:solidFill>
                <a:srgbClr val="E0DA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id="{438D056C-5BBF-47C6-ADD2-CF754C4505CB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412996" y="6358321"/>
                <a:ext cx="213868" cy="213840"/>
              </a:xfrm>
              <a:prstGeom prst="rect">
                <a:avLst/>
              </a:prstGeom>
              <a:solidFill>
                <a:srgbClr val="78B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92A49E33-62C1-4F4E-B040-D904263FBA4F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699587" y="6358321"/>
                <a:ext cx="213868" cy="213840"/>
              </a:xfrm>
              <a:prstGeom prst="rect">
                <a:avLst/>
              </a:prstGeom>
              <a:solidFill>
                <a:srgbClr val="98C5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FEFC631E-F5CA-4570-96E1-824A1DFF46E3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987625" y="6358321"/>
                <a:ext cx="213868" cy="213840"/>
              </a:xfrm>
              <a:prstGeom prst="rect">
                <a:avLst/>
              </a:prstGeom>
              <a:solidFill>
                <a:srgbClr val="B7D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03E058C5-80A4-4A78-8168-E155B91FE9CF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3275662" y="6358321"/>
                <a:ext cx="213868" cy="213840"/>
              </a:xfrm>
              <a:prstGeom prst="rect">
                <a:avLst/>
              </a:prstGeom>
              <a:solidFill>
                <a:srgbClr val="D9E8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D24BA508-30FD-4B18-ABFB-B1CA240427E4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412996" y="5500801"/>
                <a:ext cx="213868" cy="213840"/>
              </a:xfrm>
              <a:prstGeom prst="rect">
                <a:avLst/>
              </a:prstGeom>
              <a:solidFill>
                <a:srgbClr val="DB48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72" name="Rechteck 71">
                <a:extLst>
                  <a:ext uri="{FF2B5EF4-FFF2-40B4-BE49-F238E27FC236}">
                    <a16:creationId xmlns:a16="http://schemas.microsoft.com/office/drawing/2014/main" id="{B6F6076B-D99B-42D3-95F8-B09C895D2273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699587" y="5500801"/>
                <a:ext cx="213868" cy="213840"/>
              </a:xfrm>
              <a:prstGeom prst="rect">
                <a:avLst/>
              </a:prstGeom>
              <a:solidFill>
                <a:srgbClr val="E67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64E05916-D7A8-4004-B4C3-3E988FBC56DB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987625" y="5500801"/>
                <a:ext cx="213868" cy="213840"/>
              </a:xfrm>
              <a:prstGeom prst="rect">
                <a:avLst/>
              </a:prstGeom>
              <a:solidFill>
                <a:srgbClr val="F1B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D600BF78-81A5-4FAF-8B99-0B49B921765F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3275662" y="5500801"/>
                <a:ext cx="213868" cy="213840"/>
              </a:xfrm>
              <a:prstGeom prst="rect">
                <a:avLst/>
              </a:prstGeom>
              <a:solidFill>
                <a:srgbClr val="FCE5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EC4B8E01-DCFD-408D-B898-F07E6236E620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412996" y="5786641"/>
                <a:ext cx="213868" cy="213840"/>
              </a:xfrm>
              <a:prstGeom prst="rect">
                <a:avLst/>
              </a:prstGeom>
              <a:solidFill>
                <a:srgbClr val="F6AE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53B01AC7-8FE9-495C-8EC7-C10596CA0E90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699587" y="5786641"/>
                <a:ext cx="213868" cy="213840"/>
              </a:xfrm>
              <a:prstGeom prst="rect">
                <a:avLst/>
              </a:prstGeom>
              <a:solidFill>
                <a:srgbClr val="F9C1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EB01F991-2EDA-40F8-8CC2-DA6C5A751E98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987625" y="5786641"/>
                <a:ext cx="213868" cy="213840"/>
              </a:xfrm>
              <a:prstGeom prst="rect">
                <a:avLst/>
              </a:prstGeom>
              <a:solidFill>
                <a:srgbClr val="FCD4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0C50B529-7D7E-4AC3-A5DB-85711BD84E9D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3275662" y="5786641"/>
                <a:ext cx="213868" cy="213840"/>
              </a:xfrm>
              <a:prstGeom prst="rect">
                <a:avLst/>
              </a:prstGeom>
              <a:solidFill>
                <a:srgbClr val="FFE7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6961DCFA-69D5-48A3-B8BD-D605F10CBCF6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412996" y="6072481"/>
                <a:ext cx="213868" cy="213840"/>
              </a:xfrm>
              <a:prstGeom prst="rect">
                <a:avLst/>
              </a:prstGeom>
              <a:solidFill>
                <a:srgbClr val="FFD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F9B0547F-EACE-475C-8245-354AD1B38298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699587" y="6072481"/>
                <a:ext cx="213868" cy="213840"/>
              </a:xfrm>
              <a:prstGeom prst="rect">
                <a:avLst/>
              </a:prstGeom>
              <a:solidFill>
                <a:srgbClr val="FFE8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58A34DFE-F254-45D7-BC84-F8D41F1818BF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987625" y="6072481"/>
                <a:ext cx="213868" cy="213840"/>
              </a:xfrm>
              <a:prstGeom prst="rect">
                <a:avLst/>
              </a:prstGeom>
              <a:solidFill>
                <a:srgbClr val="FFF3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281F4A4E-5A94-4ACD-A1A7-E8E4555A21B4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412996" y="4643281"/>
                <a:ext cx="213868" cy="21384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b="1" noProof="0" dirty="0">
                  <a:latin typeface="+mn-lt"/>
                </a:endParaRPr>
              </a:p>
            </p:txBody>
          </p:sp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1CCF0ED2-0707-4350-9AE5-1B7046B5C35B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699587" y="4643281"/>
                <a:ext cx="213868" cy="213840"/>
              </a:xfrm>
              <a:prstGeom prst="rect">
                <a:avLst/>
              </a:prstGeom>
              <a:solidFill>
                <a:srgbClr val="696A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b="1" noProof="0" dirty="0">
                  <a:latin typeface="+mn-lt"/>
                </a:endParaRPr>
              </a:p>
            </p:txBody>
          </p:sp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189C4821-967F-4E3A-B6E3-1FE938FC06DC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987625" y="4643281"/>
                <a:ext cx="213868" cy="213840"/>
              </a:xfrm>
              <a:prstGeom prst="rect">
                <a:avLst/>
              </a:prstGeom>
              <a:solidFill>
                <a:srgbClr val="9FA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85" name="Rechteck 84">
                <a:extLst>
                  <a:ext uri="{FF2B5EF4-FFF2-40B4-BE49-F238E27FC236}">
                    <a16:creationId xmlns:a16="http://schemas.microsoft.com/office/drawing/2014/main" id="{1E8C7110-E929-45A3-92DD-BCEAD4C66793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3275662" y="4643281"/>
                <a:ext cx="213868" cy="21384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86" name="Rechteck 85">
                <a:extLst>
                  <a:ext uri="{FF2B5EF4-FFF2-40B4-BE49-F238E27FC236}">
                    <a16:creationId xmlns:a16="http://schemas.microsoft.com/office/drawing/2014/main" id="{5FF72B14-CC83-4472-8924-16F53C9F8D67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3563700" y="4643281"/>
                <a:ext cx="213868" cy="213840"/>
              </a:xfrm>
              <a:prstGeom prst="rect">
                <a:avLst/>
              </a:prstGeom>
              <a:solidFill>
                <a:srgbClr val="EDED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EA00A132-09AB-4844-BA25-E15F6B4BCE5E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412996" y="4357441"/>
                <a:ext cx="213868" cy="213840"/>
              </a:xfrm>
              <a:prstGeom prst="rect">
                <a:avLst/>
              </a:prstGeom>
              <a:solidFill>
                <a:srgbClr val="003A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b="1" noProof="0" dirty="0">
                  <a:latin typeface="+mn-lt"/>
                </a:endParaRPr>
              </a:p>
            </p:txBody>
          </p:sp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FB96B60A-B8E3-4B4E-97E1-7538983068D5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699587" y="4357441"/>
                <a:ext cx="213868" cy="213840"/>
              </a:xfrm>
              <a:prstGeom prst="rect">
                <a:avLst/>
              </a:prstGeom>
              <a:solidFill>
                <a:srgbClr val="90C4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22C1448B-02A7-41D0-BBCE-97B424C33E21}"/>
                  </a:ext>
                </a:extLst>
              </p:cNvPr>
              <p:cNvSpPr>
                <a:spLocks noChangeAspect="1"/>
              </p:cNvSpPr>
              <p:nvPr userDrawn="1"/>
            </p:nvSpPr>
            <p:spPr bwMode="gray">
              <a:xfrm>
                <a:off x="12987625" y="4357441"/>
                <a:ext cx="213868" cy="213840"/>
              </a:xfrm>
              <a:prstGeom prst="rect">
                <a:avLst/>
              </a:prstGeom>
              <a:solidFill>
                <a:srgbClr val="D0D1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de-DE" sz="1800" noProof="0" dirty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  <p:grpSp>
          <p:nvGrpSpPr>
            <p:cNvPr id="3" name="IEM">
              <a:extLst>
                <a:ext uri="{FF2B5EF4-FFF2-40B4-BE49-F238E27FC236}">
                  <a16:creationId xmlns:a16="http://schemas.microsoft.com/office/drawing/2014/main" id="{94A5BE77-AE9B-4653-B68C-2EFF81B1F038}"/>
                </a:ext>
              </a:extLst>
            </p:cNvPr>
            <p:cNvGrpSpPr/>
            <p:nvPr userDrawn="1"/>
          </p:nvGrpSpPr>
          <p:grpSpPr>
            <a:xfrm>
              <a:off x="12407215" y="756794"/>
              <a:ext cx="1372513" cy="3059853"/>
              <a:chOff x="12407215" y="756794"/>
              <a:chExt cx="1372513" cy="3059853"/>
            </a:xfrm>
          </p:grpSpPr>
          <p:sp>
            <p:nvSpPr>
              <p:cNvPr id="90" name="AutoShape 3">
                <a:extLst>
                  <a:ext uri="{FF2B5EF4-FFF2-40B4-BE49-F238E27FC236}">
                    <a16:creationId xmlns:a16="http://schemas.microsoft.com/office/drawing/2014/main" id="{B9B67661-D722-471F-80C6-AB82C8090AD9}"/>
                  </a:ext>
                </a:extLst>
              </p:cNvPr>
              <p:cNvSpPr>
                <a:spLocks noChangeAspect="1" noChangeArrowheads="1" noTextEdit="1"/>
              </p:cNvSpPr>
              <p:nvPr userDrawn="1"/>
            </p:nvSpPr>
            <p:spPr bwMode="gray">
              <a:xfrm>
                <a:off x="12407215" y="977775"/>
                <a:ext cx="216028" cy="445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73C6F773-D358-4DB5-9766-DD5D11A79561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411550" y="993594"/>
                <a:ext cx="216028" cy="216000"/>
              </a:xfrm>
              <a:prstGeom prst="rect">
                <a:avLst/>
              </a:prstGeom>
              <a:solidFill>
                <a:srgbClr val="D4E6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92" name="Rectangle 6">
                <a:extLst>
                  <a:ext uri="{FF2B5EF4-FFF2-40B4-BE49-F238E27FC236}">
                    <a16:creationId xmlns:a16="http://schemas.microsoft.com/office/drawing/2014/main" id="{3473F3B9-0DA3-423B-B310-57C2AF870650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411550" y="1281594"/>
                <a:ext cx="216028" cy="216000"/>
              </a:xfrm>
              <a:prstGeom prst="rect">
                <a:avLst/>
              </a:prstGeom>
              <a:solidFill>
                <a:srgbClr val="C7C1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93" name="Rectangle 7">
                <a:extLst>
                  <a:ext uri="{FF2B5EF4-FFF2-40B4-BE49-F238E27FC236}">
                    <a16:creationId xmlns:a16="http://schemas.microsoft.com/office/drawing/2014/main" id="{B54A30B1-7CEC-4805-8359-EEE4DD3CFE7D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411550" y="3599168"/>
                <a:ext cx="216028" cy="217479"/>
              </a:xfrm>
              <a:prstGeom prst="rect">
                <a:avLst/>
              </a:prstGeom>
              <a:solidFill>
                <a:srgbClr val="C7CA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94" name="Rectangle 8">
                <a:extLst>
                  <a:ext uri="{FF2B5EF4-FFF2-40B4-BE49-F238E27FC236}">
                    <a16:creationId xmlns:a16="http://schemas.microsoft.com/office/drawing/2014/main" id="{B4C94FBA-8B8C-4FC1-A12B-2E63BAED963C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3563700" y="2447168"/>
                <a:ext cx="216028" cy="216000"/>
              </a:xfrm>
              <a:prstGeom prst="rect">
                <a:avLst/>
              </a:prstGeom>
              <a:solidFill>
                <a:srgbClr val="6A73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95" name="Rectangle 9">
                <a:extLst>
                  <a:ext uri="{FF2B5EF4-FFF2-40B4-BE49-F238E27FC236}">
                    <a16:creationId xmlns:a16="http://schemas.microsoft.com/office/drawing/2014/main" id="{39E27AB1-195E-4994-A990-DBB3A955DDBE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699587" y="993594"/>
                <a:ext cx="216028" cy="216000"/>
              </a:xfrm>
              <a:prstGeom prst="rect">
                <a:avLst/>
              </a:prstGeom>
              <a:solidFill>
                <a:srgbClr val="88BC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96" name="Rectangle 10">
                <a:extLst>
                  <a:ext uri="{FF2B5EF4-FFF2-40B4-BE49-F238E27FC236}">
                    <a16:creationId xmlns:a16="http://schemas.microsoft.com/office/drawing/2014/main" id="{87A9A038-1C92-4176-905E-8BF5F6D303BB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3275662" y="3023168"/>
                <a:ext cx="216028" cy="216000"/>
              </a:xfrm>
              <a:prstGeom prst="rect">
                <a:avLst/>
              </a:prstGeom>
              <a:solidFill>
                <a:srgbClr val="4C63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97" name="Rectangle 11">
                <a:extLst>
                  <a:ext uri="{FF2B5EF4-FFF2-40B4-BE49-F238E27FC236}">
                    <a16:creationId xmlns:a16="http://schemas.microsoft.com/office/drawing/2014/main" id="{33AD9457-AB23-4A27-8DEC-DD677D1E62DF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411550" y="3311168"/>
                <a:ext cx="216028" cy="216000"/>
              </a:xfrm>
              <a:prstGeom prst="rect">
                <a:avLst/>
              </a:prstGeom>
              <a:solidFill>
                <a:srgbClr val="33B8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98" name="Rectangle 12">
                <a:extLst>
                  <a:ext uri="{FF2B5EF4-FFF2-40B4-BE49-F238E27FC236}">
                    <a16:creationId xmlns:a16="http://schemas.microsoft.com/office/drawing/2014/main" id="{968CBD10-74C9-455D-93F8-7F5E4E978DFE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699587" y="3311168"/>
                <a:ext cx="216028" cy="216000"/>
              </a:xfrm>
              <a:prstGeom prst="rect">
                <a:avLst/>
              </a:prstGeom>
              <a:solidFill>
                <a:srgbClr val="25BA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99" name="Rectangle 13">
                <a:extLst>
                  <a:ext uri="{FF2B5EF4-FFF2-40B4-BE49-F238E27FC236}">
                    <a16:creationId xmlns:a16="http://schemas.microsoft.com/office/drawing/2014/main" id="{3AFB792C-BAE1-41C7-8822-778E4A769EF2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987625" y="2144768"/>
                <a:ext cx="216028" cy="216000"/>
              </a:xfrm>
              <a:prstGeom prst="rect">
                <a:avLst/>
              </a:prstGeom>
              <a:solidFill>
                <a:srgbClr val="FFD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00" name="Rectangle 14">
                <a:extLst>
                  <a:ext uri="{FF2B5EF4-FFF2-40B4-BE49-F238E27FC236}">
                    <a16:creationId xmlns:a16="http://schemas.microsoft.com/office/drawing/2014/main" id="{AB9CC1D4-9550-41E0-9493-F9113F87E7F8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987625" y="1567289"/>
                <a:ext cx="216028" cy="216000"/>
              </a:xfrm>
              <a:prstGeom prst="rect">
                <a:avLst/>
              </a:prstGeom>
              <a:solidFill>
                <a:srgbClr val="E200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01" name="Rectangle 15">
                <a:extLst>
                  <a:ext uri="{FF2B5EF4-FFF2-40B4-BE49-F238E27FC236}">
                    <a16:creationId xmlns:a16="http://schemas.microsoft.com/office/drawing/2014/main" id="{B90040C7-6AD8-4759-B958-6DEC1C391545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987625" y="1855289"/>
                <a:ext cx="216028" cy="217479"/>
              </a:xfrm>
              <a:prstGeom prst="rect">
                <a:avLst/>
              </a:prstGeom>
              <a:solidFill>
                <a:srgbClr val="F29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02" name="Rectangle 16">
                <a:extLst>
                  <a:ext uri="{FF2B5EF4-FFF2-40B4-BE49-F238E27FC236}">
                    <a16:creationId xmlns:a16="http://schemas.microsoft.com/office/drawing/2014/main" id="{6936991A-1E58-436F-AA02-787C9332858D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987625" y="2447168"/>
                <a:ext cx="216028" cy="216000"/>
              </a:xfrm>
              <a:prstGeom prst="rect">
                <a:avLst/>
              </a:prstGeom>
              <a:solidFill>
                <a:srgbClr val="B1C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03" name="Rectangle 17">
                <a:extLst>
                  <a:ext uri="{FF2B5EF4-FFF2-40B4-BE49-F238E27FC236}">
                    <a16:creationId xmlns:a16="http://schemas.microsoft.com/office/drawing/2014/main" id="{33126881-9970-4146-B1ED-666B63C0523D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987625" y="1281594"/>
                <a:ext cx="216028" cy="216000"/>
              </a:xfrm>
              <a:prstGeom prst="rect">
                <a:avLst/>
              </a:prstGeom>
              <a:solidFill>
                <a:srgbClr val="393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04" name="Rectangle 18">
                <a:extLst>
                  <a:ext uri="{FF2B5EF4-FFF2-40B4-BE49-F238E27FC236}">
                    <a16:creationId xmlns:a16="http://schemas.microsoft.com/office/drawing/2014/main" id="{CFC988D3-7752-4C05-8822-E5010F924B49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987625" y="2735168"/>
                <a:ext cx="216028" cy="216000"/>
              </a:xfrm>
              <a:prstGeom prst="rect">
                <a:avLst/>
              </a:prstGeom>
              <a:solidFill>
                <a:srgbClr val="179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05" name="Rectangle 19">
                <a:extLst>
                  <a:ext uri="{FF2B5EF4-FFF2-40B4-BE49-F238E27FC236}">
                    <a16:creationId xmlns:a16="http://schemas.microsoft.com/office/drawing/2014/main" id="{CAC419BD-91FA-45A9-B04A-114D380E48FC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987625" y="993594"/>
                <a:ext cx="216028" cy="216000"/>
              </a:xfrm>
              <a:prstGeom prst="rect">
                <a:avLst/>
              </a:prstGeom>
              <a:solidFill>
                <a:srgbClr val="1F82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06" name="Rectangle 20">
                <a:extLst>
                  <a:ext uri="{FF2B5EF4-FFF2-40B4-BE49-F238E27FC236}">
                    <a16:creationId xmlns:a16="http://schemas.microsoft.com/office/drawing/2014/main" id="{E8CE249C-61E3-403B-B376-9F4F12084B3C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699587" y="2144768"/>
                <a:ext cx="216028" cy="214531"/>
              </a:xfrm>
              <a:prstGeom prst="rect">
                <a:avLst/>
              </a:prstGeom>
              <a:solidFill>
                <a:srgbClr val="FFF3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07" name="Rectangle 21">
                <a:extLst>
                  <a:ext uri="{FF2B5EF4-FFF2-40B4-BE49-F238E27FC236}">
                    <a16:creationId xmlns:a16="http://schemas.microsoft.com/office/drawing/2014/main" id="{9037C4E2-C737-4973-A78D-7BA8098C185B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699587" y="1855289"/>
                <a:ext cx="216028" cy="216000"/>
              </a:xfrm>
              <a:prstGeom prst="rect">
                <a:avLst/>
              </a:prstGeom>
              <a:solidFill>
                <a:srgbClr val="FBCB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08" name="Rectangle 22">
                <a:extLst>
                  <a:ext uri="{FF2B5EF4-FFF2-40B4-BE49-F238E27FC236}">
                    <a16:creationId xmlns:a16="http://schemas.microsoft.com/office/drawing/2014/main" id="{8A28627A-55C8-457F-94F8-A2AA5FF1EF6A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699587" y="2447168"/>
                <a:ext cx="216028" cy="216000"/>
              </a:xfrm>
              <a:prstGeom prst="rect">
                <a:avLst/>
              </a:prstGeom>
              <a:solidFill>
                <a:srgbClr val="D1DD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09" name="Rectangle 23">
                <a:extLst>
                  <a:ext uri="{FF2B5EF4-FFF2-40B4-BE49-F238E27FC236}">
                    <a16:creationId xmlns:a16="http://schemas.microsoft.com/office/drawing/2014/main" id="{3B43C15F-704D-4AA0-92EA-5BFEBCA07AEE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699587" y="1281594"/>
                <a:ext cx="216028" cy="216000"/>
              </a:xfrm>
              <a:prstGeom prst="rect">
                <a:avLst/>
              </a:prstGeom>
              <a:solidFill>
                <a:srgbClr val="9085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10" name="Rectangle 24">
                <a:extLst>
                  <a:ext uri="{FF2B5EF4-FFF2-40B4-BE49-F238E27FC236}">
                    <a16:creationId xmlns:a16="http://schemas.microsoft.com/office/drawing/2014/main" id="{3DCA6882-FF7A-4FBE-B585-3B3704D2D1C9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414439" y="2144768"/>
                <a:ext cx="216028" cy="216000"/>
              </a:xfrm>
              <a:prstGeom prst="rect">
                <a:avLst/>
              </a:prstGeom>
              <a:solidFill>
                <a:srgbClr val="FFFA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11" name="Rectangle 25">
                <a:extLst>
                  <a:ext uri="{FF2B5EF4-FFF2-40B4-BE49-F238E27FC236}">
                    <a16:creationId xmlns:a16="http://schemas.microsoft.com/office/drawing/2014/main" id="{FB64DB54-2CD6-4BE0-BC0D-3401F70EEA58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414439" y="1855289"/>
                <a:ext cx="216028" cy="217479"/>
              </a:xfrm>
              <a:prstGeom prst="rect">
                <a:avLst/>
              </a:prstGeom>
              <a:solidFill>
                <a:srgbClr val="FEEA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12" name="Rectangle 26">
                <a:extLst>
                  <a:ext uri="{FF2B5EF4-FFF2-40B4-BE49-F238E27FC236}">
                    <a16:creationId xmlns:a16="http://schemas.microsoft.com/office/drawing/2014/main" id="{556B99EB-6F2B-4C1C-BA61-ED64C18DCDF2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412995" y="3023168"/>
                <a:ext cx="216028" cy="216000"/>
              </a:xfrm>
              <a:prstGeom prst="rect">
                <a:avLst/>
              </a:prstGeom>
              <a:solidFill>
                <a:srgbClr val="D7E1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13" name="Rectangle 27">
                <a:extLst>
                  <a:ext uri="{FF2B5EF4-FFF2-40B4-BE49-F238E27FC236}">
                    <a16:creationId xmlns:a16="http://schemas.microsoft.com/office/drawing/2014/main" id="{DB869FF0-E384-4B22-9910-1765E9B054B3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3275662" y="2144768"/>
                <a:ext cx="216028" cy="214531"/>
              </a:xfrm>
              <a:prstGeom prst="rect">
                <a:avLst/>
              </a:prstGeom>
              <a:solidFill>
                <a:srgbClr val="FDC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14" name="Rectangle 28">
                <a:extLst>
                  <a:ext uri="{FF2B5EF4-FFF2-40B4-BE49-F238E27FC236}">
                    <a16:creationId xmlns:a16="http://schemas.microsoft.com/office/drawing/2014/main" id="{40A7C8EA-F987-4CC3-819C-FA0E1C59EFF2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3275662" y="1565810"/>
                <a:ext cx="216028" cy="217479"/>
              </a:xfrm>
              <a:prstGeom prst="rect">
                <a:avLst/>
              </a:prstGeom>
              <a:solidFill>
                <a:srgbClr val="9E1C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15" name="Rectangle 29">
                <a:extLst>
                  <a:ext uri="{FF2B5EF4-FFF2-40B4-BE49-F238E27FC236}">
                    <a16:creationId xmlns:a16="http://schemas.microsoft.com/office/drawing/2014/main" id="{B743335C-2D09-4356-B85E-A97618384677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3275662" y="1855289"/>
                <a:ext cx="216028" cy="216000"/>
              </a:xfrm>
              <a:prstGeom prst="rect">
                <a:avLst/>
              </a:prstGeom>
              <a:solidFill>
                <a:srgbClr val="EB6A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16" name="Rectangle 30">
                <a:extLst>
                  <a:ext uri="{FF2B5EF4-FFF2-40B4-BE49-F238E27FC236}">
                    <a16:creationId xmlns:a16="http://schemas.microsoft.com/office/drawing/2014/main" id="{BE85F75C-5E7F-4A9E-8678-5C6ABE0EC5F7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3275662" y="2447168"/>
                <a:ext cx="216028" cy="216000"/>
              </a:xfrm>
              <a:prstGeom prst="rect">
                <a:avLst/>
              </a:prstGeom>
              <a:solidFill>
                <a:srgbClr val="8FA4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17" name="Rectangle 31">
                <a:extLst>
                  <a:ext uri="{FF2B5EF4-FFF2-40B4-BE49-F238E27FC236}">
                    <a16:creationId xmlns:a16="http://schemas.microsoft.com/office/drawing/2014/main" id="{91125983-AEAE-443D-B190-2BB5C2E3AB72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3275662" y="993594"/>
                <a:ext cx="216028" cy="216000"/>
              </a:xfrm>
              <a:prstGeom prst="rect">
                <a:avLst/>
              </a:prstGeom>
              <a:solidFill>
                <a:srgbClr val="005A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18" name="Rectangle 32">
                <a:extLst>
                  <a:ext uri="{FF2B5EF4-FFF2-40B4-BE49-F238E27FC236}">
                    <a16:creationId xmlns:a16="http://schemas.microsoft.com/office/drawing/2014/main" id="{CAEA9A3C-6F7C-4F20-A938-14ABECBD6539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3563700" y="1567289"/>
                <a:ext cx="216028" cy="216000"/>
              </a:xfrm>
              <a:prstGeom prst="rect">
                <a:avLst/>
              </a:prstGeom>
              <a:solidFill>
                <a:srgbClr val="771C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19" name="Rectangle 33">
                <a:extLst>
                  <a:ext uri="{FF2B5EF4-FFF2-40B4-BE49-F238E27FC236}">
                    <a16:creationId xmlns:a16="http://schemas.microsoft.com/office/drawing/2014/main" id="{0E874DD1-CE1D-46DB-A4D2-2FDD4DD3E650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3275662" y="1281594"/>
                <a:ext cx="216028" cy="216000"/>
              </a:xfrm>
              <a:prstGeom prst="rect">
                <a:avLst/>
              </a:prstGeom>
              <a:solidFill>
                <a:srgbClr val="2928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20" name="Rectangle 34">
                <a:extLst>
                  <a:ext uri="{FF2B5EF4-FFF2-40B4-BE49-F238E27FC236}">
                    <a16:creationId xmlns:a16="http://schemas.microsoft.com/office/drawing/2014/main" id="{2241B987-F739-4E6E-9CC0-24D8797D04D2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3563700" y="993594"/>
                <a:ext cx="216028" cy="216000"/>
              </a:xfrm>
              <a:prstGeom prst="rect">
                <a:avLst/>
              </a:prstGeom>
              <a:solidFill>
                <a:srgbClr val="0034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21" name="Rectangle 35">
                <a:extLst>
                  <a:ext uri="{FF2B5EF4-FFF2-40B4-BE49-F238E27FC236}">
                    <a16:creationId xmlns:a16="http://schemas.microsoft.com/office/drawing/2014/main" id="{946B81AE-036E-4CCD-BD3F-2C2BF1A46380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987625" y="3023168"/>
                <a:ext cx="216028" cy="216000"/>
              </a:xfrm>
              <a:prstGeom prst="rect">
                <a:avLst/>
              </a:prstGeom>
              <a:solidFill>
                <a:srgbClr val="4629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22" name="Rectangle 36">
                <a:extLst>
                  <a:ext uri="{FF2B5EF4-FFF2-40B4-BE49-F238E27FC236}">
                    <a16:creationId xmlns:a16="http://schemas.microsoft.com/office/drawing/2014/main" id="{1949303B-5009-43FB-A0B2-A553BB35A665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699587" y="3023168"/>
                <a:ext cx="216028" cy="216000"/>
              </a:xfrm>
              <a:prstGeom prst="rect">
                <a:avLst/>
              </a:prstGeom>
              <a:solidFill>
                <a:srgbClr val="CBA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23" name="Rectangle 37">
                <a:extLst>
                  <a:ext uri="{FF2B5EF4-FFF2-40B4-BE49-F238E27FC236}">
                    <a16:creationId xmlns:a16="http://schemas.microsoft.com/office/drawing/2014/main" id="{178EF350-D42F-48D3-B8C2-97DFA645821F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412995" y="2447168"/>
                <a:ext cx="216028" cy="216000"/>
              </a:xfrm>
              <a:prstGeom prst="rect">
                <a:avLst/>
              </a:prstGeom>
              <a:solidFill>
                <a:srgbClr val="EEEF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24" name="Rectangle 38">
                <a:extLst>
                  <a:ext uri="{FF2B5EF4-FFF2-40B4-BE49-F238E27FC236}">
                    <a16:creationId xmlns:a16="http://schemas.microsoft.com/office/drawing/2014/main" id="{944A3A09-2838-4005-8541-99F67B080E36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987625" y="3311168"/>
                <a:ext cx="216028" cy="216000"/>
              </a:xfrm>
              <a:prstGeom prst="rect">
                <a:avLst/>
              </a:prstGeom>
              <a:solidFill>
                <a:srgbClr val="006E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25" name="Rectangle 39">
                <a:extLst>
                  <a:ext uri="{FF2B5EF4-FFF2-40B4-BE49-F238E27FC236}">
                    <a16:creationId xmlns:a16="http://schemas.microsoft.com/office/drawing/2014/main" id="{05A39816-59D5-4ED3-A5DB-C28F8BDAA74D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699587" y="2735168"/>
                <a:ext cx="216028" cy="216000"/>
              </a:xfrm>
              <a:prstGeom prst="rect">
                <a:avLst/>
              </a:prstGeom>
              <a:solidFill>
                <a:srgbClr val="6DBF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26" name="Rectangle 40">
                <a:extLst>
                  <a:ext uri="{FF2B5EF4-FFF2-40B4-BE49-F238E27FC236}">
                    <a16:creationId xmlns:a16="http://schemas.microsoft.com/office/drawing/2014/main" id="{90EA7E93-D3B8-499B-A4E5-915630EB3720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412995" y="2735168"/>
                <a:ext cx="216028" cy="216000"/>
              </a:xfrm>
              <a:prstGeom prst="rect">
                <a:avLst/>
              </a:prstGeom>
              <a:solidFill>
                <a:srgbClr val="B4DC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1800" noProof="0" dirty="0">
                  <a:latin typeface="+mn-lt"/>
                </a:endParaRPr>
              </a:p>
            </p:txBody>
          </p:sp>
          <p:sp>
            <p:nvSpPr>
              <p:cNvPr id="127" name="Textfeld 126">
                <a:extLst>
                  <a:ext uri="{FF2B5EF4-FFF2-40B4-BE49-F238E27FC236}">
                    <a16:creationId xmlns:a16="http://schemas.microsoft.com/office/drawing/2014/main" id="{6563700E-4967-4414-BCB8-0F00C1DF75BD}"/>
                  </a:ext>
                </a:extLst>
              </p:cNvPr>
              <p:cNvSpPr txBox="1"/>
              <p:nvPr userDrawn="1"/>
            </p:nvSpPr>
            <p:spPr bwMode="gray">
              <a:xfrm>
                <a:off x="12411551" y="756794"/>
                <a:ext cx="282229" cy="1080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pPr>
                  <a:tabLst>
                    <a:tab pos="177818" algn="l"/>
                  </a:tabLst>
                </a:pPr>
                <a:r>
                  <a:rPr lang="de-DE" sz="1000" b="1" noProof="0" dirty="0">
                    <a:latin typeface="+mn-lt"/>
                    <a:cs typeface="Arial" panose="020B0604020202020204" pitchFamily="34" charset="0"/>
                  </a:rPr>
                  <a:t>IEM</a:t>
                </a:r>
              </a:p>
            </p:txBody>
          </p:sp>
          <p:cxnSp>
            <p:nvCxnSpPr>
              <p:cNvPr id="128" name="Gerader Verbinder 127">
                <a:extLst>
                  <a:ext uri="{FF2B5EF4-FFF2-40B4-BE49-F238E27FC236}">
                    <a16:creationId xmlns:a16="http://schemas.microsoft.com/office/drawing/2014/main" id="{65C4E094-81EB-4483-909C-8E976C7A3E9F}"/>
                  </a:ext>
                </a:extLst>
              </p:cNvPr>
              <p:cNvCxnSpPr/>
              <p:nvPr userDrawn="1"/>
            </p:nvCxnSpPr>
            <p:spPr bwMode="gray">
              <a:xfrm>
                <a:off x="12411551" y="921594"/>
                <a:ext cx="1353904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" name="HNI/IEM">
              <a:extLst>
                <a:ext uri="{FF2B5EF4-FFF2-40B4-BE49-F238E27FC236}">
                  <a16:creationId xmlns:a16="http://schemas.microsoft.com/office/drawing/2014/main" id="{9812935C-F5E5-4778-A328-17D1DD6AE532}"/>
                </a:ext>
              </a:extLst>
            </p:cNvPr>
            <p:cNvGrpSpPr/>
            <p:nvPr userDrawn="1"/>
          </p:nvGrpSpPr>
          <p:grpSpPr>
            <a:xfrm>
              <a:off x="12411550" y="0"/>
              <a:ext cx="1353905" cy="452801"/>
              <a:chOff x="12411550" y="0"/>
              <a:chExt cx="1353905" cy="452801"/>
            </a:xfrm>
          </p:grpSpPr>
          <p:sp>
            <p:nvSpPr>
              <p:cNvPr id="129" name="Rectangle 5">
                <a:extLst>
                  <a:ext uri="{FF2B5EF4-FFF2-40B4-BE49-F238E27FC236}">
                    <a16:creationId xmlns:a16="http://schemas.microsoft.com/office/drawing/2014/main" id="{D6AEEAF9-4636-4912-BB8D-EA0D5A60CC74}"/>
                  </a:ext>
                </a:extLst>
              </p:cNvPr>
              <p:cNvSpPr>
                <a:spLocks noChangeAspect="1" noChangeArrowheads="1"/>
              </p:cNvSpPr>
              <p:nvPr userDrawn="1"/>
            </p:nvSpPr>
            <p:spPr bwMode="gray">
              <a:xfrm>
                <a:off x="12411550" y="236801"/>
                <a:ext cx="216028" cy="216000"/>
              </a:xfrm>
              <a:prstGeom prst="rect">
                <a:avLst/>
              </a:prstGeom>
              <a:gradFill flip="none" rotWithShape="1">
                <a:gsLst>
                  <a:gs pos="80000">
                    <a:schemeClr val="accent1"/>
                  </a:gs>
                  <a:gs pos="5000">
                    <a:schemeClr val="tx2"/>
                  </a:gs>
                </a:gsLst>
                <a:lin ang="2400000" scaled="0"/>
                <a:tileRect/>
              </a:gradFill>
              <a:ln w="25400" cap="flat" cmpd="sng" algn="ctr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accent1"/>
                  </a:buClr>
                  <a:buFont typeface="Wingdings" panose="05000000000000000000" pitchFamily="2" charset="2"/>
                  <a:buNone/>
                </a:pPr>
                <a:endParaRPr lang="de-DE" sz="1600" b="1" cap="none" baseline="0" noProof="0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30" name="Textfeld 129">
                <a:extLst>
                  <a:ext uri="{FF2B5EF4-FFF2-40B4-BE49-F238E27FC236}">
                    <a16:creationId xmlns:a16="http://schemas.microsoft.com/office/drawing/2014/main" id="{2D948929-BB04-4074-A118-23597310D8D8}"/>
                  </a:ext>
                </a:extLst>
              </p:cNvPr>
              <p:cNvSpPr txBox="1"/>
              <p:nvPr userDrawn="1"/>
            </p:nvSpPr>
            <p:spPr bwMode="gray">
              <a:xfrm>
                <a:off x="12411551" y="0"/>
                <a:ext cx="282229" cy="1080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noAutofit/>
              </a:bodyPr>
              <a:lstStyle/>
              <a:p>
                <a:r>
                  <a:rPr lang="de-DE" sz="1000" b="1" noProof="0" dirty="0">
                    <a:latin typeface="+mn-lt"/>
                    <a:cs typeface="Arial" panose="020B0604020202020204" pitchFamily="34" charset="0"/>
                  </a:rPr>
                  <a:t>HNI / IEM</a:t>
                </a:r>
              </a:p>
            </p:txBody>
          </p:sp>
          <p:cxnSp>
            <p:nvCxnSpPr>
              <p:cNvPr id="131" name="Gerader Verbinder 130">
                <a:extLst>
                  <a:ext uri="{FF2B5EF4-FFF2-40B4-BE49-F238E27FC236}">
                    <a16:creationId xmlns:a16="http://schemas.microsoft.com/office/drawing/2014/main" id="{E2CDAEAA-A7FB-4393-9313-CF81A4E9A31A}"/>
                  </a:ext>
                </a:extLst>
              </p:cNvPr>
              <p:cNvCxnSpPr/>
              <p:nvPr userDrawn="1"/>
            </p:nvCxnSpPr>
            <p:spPr bwMode="gray">
              <a:xfrm>
                <a:off x="12411551" y="164800"/>
                <a:ext cx="1353904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pic>
        <p:nvPicPr>
          <p:cNvPr id="28" name="LOGO Fraunhofer">
            <a:extLst>
              <a:ext uri="{FF2B5EF4-FFF2-40B4-BE49-F238E27FC236}">
                <a16:creationId xmlns:a16="http://schemas.microsoft.com/office/drawing/2014/main" id="{0E233FC5-735C-4E0E-A7BB-34F0CF5FF96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 bwMode="gray">
          <a:xfrm>
            <a:off x="10221731" y="6339600"/>
            <a:ext cx="1429386" cy="388742"/>
          </a:xfrm>
          <a:prstGeom prst="rect">
            <a:avLst/>
          </a:prstGeom>
        </p:spPr>
      </p:pic>
      <p:pic>
        <p:nvPicPr>
          <p:cNvPr id="29" name="LOGO Heinz Nixdorf Institut - farbig" descr="Ein Bild, das Teller, Zeichnung, Schild enthält.&#10;&#10;Automatisch generierte Beschreibung">
            <a:extLst>
              <a:ext uri="{FF2B5EF4-FFF2-40B4-BE49-F238E27FC236}">
                <a16:creationId xmlns:a16="http://schemas.microsoft.com/office/drawing/2014/main" id="{240B098B-3FEC-4E2B-9434-8F54E44D7FD4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 bwMode="gray">
          <a:xfrm>
            <a:off x="8371090" y="6415200"/>
            <a:ext cx="1490594" cy="233161"/>
          </a:xfrm>
          <a:prstGeom prst="rect">
            <a:avLst/>
          </a:prstGeom>
        </p:spPr>
      </p:pic>
      <p:sp>
        <p:nvSpPr>
          <p:cNvPr id="31" name="Titel">
            <a:extLst>
              <a:ext uri="{FF2B5EF4-FFF2-40B4-BE49-F238E27FC236}">
                <a16:creationId xmlns:a16="http://schemas.microsoft.com/office/drawing/2014/main" id="{2AA5203B-4B95-44A1-BC58-7FCDFD00BFD8}"/>
              </a:ext>
            </a:extLst>
          </p:cNvPr>
          <p:cNvSpPr>
            <a:spLocks noGrp="1"/>
          </p:cNvSpPr>
          <p:nvPr userDrawn="1">
            <p:ph type="title"/>
          </p:nvPr>
        </p:nvSpPr>
        <p:spPr bwMode="gray">
          <a:xfrm>
            <a:off x="540476" y="432000"/>
            <a:ext cx="11111046" cy="39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 dirty="0"/>
              <a:t>Titel durch Klicken hinzufügen</a:t>
            </a:r>
          </a:p>
        </p:txBody>
      </p:sp>
      <p:sp>
        <p:nvSpPr>
          <p:cNvPr id="134" name="Inhalt">
            <a:extLst>
              <a:ext uri="{FF2B5EF4-FFF2-40B4-BE49-F238E27FC236}">
                <a16:creationId xmlns:a16="http://schemas.microsoft.com/office/drawing/2014/main" id="{05B0D45E-F7F9-4A2D-BCC0-8EEA3BC82A37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 bwMode="gray">
          <a:xfrm>
            <a:off x="540070" y="1512000"/>
            <a:ext cx="11111046" cy="469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32" name="Fußzeile">
            <a:extLst>
              <a:ext uri="{FF2B5EF4-FFF2-40B4-BE49-F238E27FC236}">
                <a16:creationId xmlns:a16="http://schemas.microsoft.com/office/drawing/2014/main" id="{52BBC6BF-E9B2-4A1D-87CE-0893F60235E9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 bwMode="gray">
          <a:xfrm>
            <a:off x="1126821" y="6390000"/>
            <a:ext cx="4969177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 dirty="0"/>
              <a:t>© Heinz Nixdorf Institut / Fraunhofer IEM</a:t>
            </a:r>
          </a:p>
        </p:txBody>
      </p:sp>
      <p:sp>
        <p:nvSpPr>
          <p:cNvPr id="135" name="Linie">
            <a:extLst>
              <a:ext uri="{FF2B5EF4-FFF2-40B4-BE49-F238E27FC236}">
                <a16:creationId xmlns:a16="http://schemas.microsoft.com/office/drawing/2014/main" id="{AE6600B5-3BE4-46FA-B296-A8D8AB919C06}"/>
              </a:ext>
            </a:extLst>
          </p:cNvPr>
          <p:cNvSpPr txBox="1">
            <a:spLocks/>
          </p:cNvSpPr>
          <p:nvPr userDrawn="1"/>
        </p:nvSpPr>
        <p:spPr bwMode="gray">
          <a:xfrm>
            <a:off x="941460" y="6426000"/>
            <a:ext cx="720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Foliennummer">
            <a:extLst>
              <a:ext uri="{FF2B5EF4-FFF2-40B4-BE49-F238E27FC236}">
                <a16:creationId xmlns:a16="http://schemas.microsoft.com/office/drawing/2014/main" id="{97B6D787-ADA0-42D5-B319-E8E75FAA2B2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 bwMode="gray">
          <a:xfrm>
            <a:off x="540070" y="6390000"/>
            <a:ext cx="22683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5685BD5-7F70-499C-8F04-1460C72EE5D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244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96" r:id="rId8"/>
    <p:sldLayoutId id="2147483664" r:id="rId9"/>
    <p:sldLayoutId id="2147483665" r:id="rId10"/>
    <p:sldLayoutId id="2147483694" r:id="rId11"/>
    <p:sldLayoutId id="2147483695" r:id="rId12"/>
    <p:sldLayoutId id="2147483681" r:id="rId13"/>
    <p:sldLayoutId id="2147483692" r:id="rId14"/>
    <p:sldLayoutId id="2147483693" r:id="rId15"/>
    <p:sldLayoutId id="2147483686" r:id="rId16"/>
    <p:sldLayoutId id="2147483687" r:id="rId17"/>
    <p:sldLayoutId id="2147483688" r:id="rId18"/>
    <p:sldLayoutId id="2147483690" r:id="rId19"/>
    <p:sldLayoutId id="2147483691" r:id="rId20"/>
    <p:sldLayoutId id="2147483675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80000" indent="-2700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2559" userDrawn="1">
          <p15:clr>
            <a:srgbClr val="A4A3A4"/>
          </p15:clr>
        </p15:guide>
        <p15:guide id="3" pos="5121" userDrawn="1">
          <p15:clr>
            <a:srgbClr val="A4A3A4"/>
          </p15:clr>
        </p15:guide>
        <p15:guide id="5" pos="7339" userDrawn="1">
          <p15:clr>
            <a:srgbClr val="A4A3A4"/>
          </p15:clr>
        </p15:guide>
        <p15:guide id="7" pos="3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orient="horz" pos="952" userDrawn="1">
          <p15:clr>
            <a:srgbClr val="A4A3A4"/>
          </p15:clr>
        </p15:guide>
        <p15:guide id="10" orient="horz" pos="273" userDrawn="1">
          <p15:clr>
            <a:srgbClr val="A4A3A4"/>
          </p15:clr>
        </p15:guide>
        <p15:guide id="11" orient="horz" pos="3911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67.png"/><Relationship Id="rId7" Type="http://schemas.openxmlformats.org/officeDocument/2006/relationships/image" Target="../media/image60.png"/><Relationship Id="rId12" Type="http://schemas.openxmlformats.org/officeDocument/2006/relationships/image" Target="../media/image7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1.png"/><Relationship Id="rId5" Type="http://schemas.openxmlformats.org/officeDocument/2006/relationships/image" Target="../media/image69.png"/><Relationship Id="rId10" Type="http://schemas.openxmlformats.org/officeDocument/2006/relationships/image" Target="../media/image63.svg"/><Relationship Id="rId4" Type="http://schemas.openxmlformats.org/officeDocument/2006/relationships/image" Target="../media/image68.pn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slide" Target="slide3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JPG"/><Relationship Id="rId2" Type="http://schemas.openxmlformats.org/officeDocument/2006/relationships/slide" Target="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JP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87.JPG"/><Relationship Id="rId3" Type="http://schemas.openxmlformats.org/officeDocument/2006/relationships/image" Target="../media/image79.png"/><Relationship Id="rId7" Type="http://schemas.openxmlformats.org/officeDocument/2006/relationships/image" Target="../media/image57.png"/><Relationship Id="rId12" Type="http://schemas.openxmlformats.org/officeDocument/2006/relationships/image" Target="../media/image86.svg"/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svg"/><Relationship Id="rId11" Type="http://schemas.openxmlformats.org/officeDocument/2006/relationships/image" Target="../media/image85.png"/><Relationship Id="rId5" Type="http://schemas.openxmlformats.org/officeDocument/2006/relationships/image" Target="../media/image81.png"/><Relationship Id="rId10" Type="http://schemas.openxmlformats.org/officeDocument/2006/relationships/image" Target="../media/image84.svg"/><Relationship Id="rId4" Type="http://schemas.openxmlformats.org/officeDocument/2006/relationships/image" Target="../media/image80.svg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cjournals.com/nursing-journals/challenge-in-real-healthcare-quality-implementation-versus-accreditation/" TargetMode="External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3.png"/><Relationship Id="rId7" Type="http://schemas.openxmlformats.org/officeDocument/2006/relationships/image" Target="../media/image90.svg"/><Relationship Id="rId12" Type="http://schemas.microsoft.com/office/2007/relationships/hdphoto" Target="../media/hdphoto2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3.png"/><Relationship Id="rId5" Type="http://schemas.microsoft.com/office/2007/relationships/hdphoto" Target="../media/hdphoto1.wdp"/><Relationship Id="rId10" Type="http://schemas.openxmlformats.org/officeDocument/2006/relationships/image" Target="../media/image71.png"/><Relationship Id="rId4" Type="http://schemas.openxmlformats.org/officeDocument/2006/relationships/image" Target="../media/image38.png"/><Relationship Id="rId9" Type="http://schemas.openxmlformats.org/officeDocument/2006/relationships/image" Target="../media/image9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image" Target="../media/image95.png"/><Relationship Id="rId7" Type="http://schemas.openxmlformats.org/officeDocument/2006/relationships/image" Target="../media/image6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microsoft.com/office/2017/06/relationships/model3d" Target="../media/model3d1.glb"/><Relationship Id="rId7" Type="http://schemas.openxmlformats.org/officeDocument/2006/relationships/image" Target="../media/image106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10" Type="http://schemas.openxmlformats.org/officeDocument/2006/relationships/image" Target="../media/image109.sv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17.png"/><Relationship Id="rId3" Type="http://schemas.openxmlformats.org/officeDocument/2006/relationships/image" Target="../media/image74.png"/><Relationship Id="rId7" Type="http://schemas.openxmlformats.org/officeDocument/2006/relationships/image" Target="../media/image115.svg"/><Relationship Id="rId12" Type="http://schemas.openxmlformats.org/officeDocument/2006/relationships/image" Target="../media/image11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07.png"/><Relationship Id="rId5" Type="http://schemas.openxmlformats.org/officeDocument/2006/relationships/image" Target="../media/image113.png"/><Relationship Id="rId10" Type="http://schemas.openxmlformats.org/officeDocument/2006/relationships/image" Target="../media/image106.jpg"/><Relationship Id="rId4" Type="http://schemas.openxmlformats.org/officeDocument/2006/relationships/image" Target="../media/image112.png"/><Relationship Id="rId9" Type="http://schemas.openxmlformats.org/officeDocument/2006/relationships/image" Target="../media/image105.svg"/><Relationship Id="rId14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25.png"/><Relationship Id="rId3" Type="http://schemas.openxmlformats.org/officeDocument/2006/relationships/image" Target="../media/image120.svg"/><Relationship Id="rId7" Type="http://schemas.openxmlformats.org/officeDocument/2006/relationships/image" Target="../media/image123.png"/><Relationship Id="rId12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Relationship Id="rId6" Type="http://schemas.microsoft.com/office/2017/06/relationships/model3d" Target="../media/model3d1.glb"/><Relationship Id="rId11" Type="http://schemas.microsoft.com/office/2017/06/relationships/model3d" Target="../media/model3d2.glb"/><Relationship Id="rId5" Type="http://schemas.openxmlformats.org/officeDocument/2006/relationships/image" Target="../media/image122.svg"/><Relationship Id="rId10" Type="http://schemas.openxmlformats.org/officeDocument/2006/relationships/image" Target="../media/image109.svg"/><Relationship Id="rId4" Type="http://schemas.openxmlformats.org/officeDocument/2006/relationships/image" Target="../media/image121.png"/><Relationship Id="rId9" Type="http://schemas.openxmlformats.org/officeDocument/2006/relationships/image" Target="../media/image108.png"/><Relationship Id="rId14" Type="http://schemas.openxmlformats.org/officeDocument/2006/relationships/image" Target="../media/image12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3" Type="http://schemas.openxmlformats.org/officeDocument/2006/relationships/image" Target="../media/image127.png"/><Relationship Id="rId7" Type="http://schemas.openxmlformats.org/officeDocument/2006/relationships/image" Target="../media/image1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6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eobrava.wordpress.com/2019/05/27/line-of-business-leaders-drive-new-it-spending-in-europe/" TargetMode="Externa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image" Target="../media/image69.png"/><Relationship Id="rId4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svg"/><Relationship Id="rId4" Type="http://schemas.openxmlformats.org/officeDocument/2006/relationships/image" Target="../media/image13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:ptc:com/en/cad-software-blog/why-invite-ar-to-next-design-review" TargetMode="External"/><Relationship Id="rId2" Type="http://schemas.openxmlformats.org/officeDocument/2006/relationships/hyperlink" Target="https://qualityinspection.org/design-review-iterations-china" TargetMode="Externa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" Target="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29.jp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slide" Target="slide36.xml"/><Relationship Id="rId2" Type="http://schemas.openxmlformats.org/officeDocument/2006/relationships/image" Target="../media/image16.png"/><Relationship Id="rId16" Type="http://schemas.openxmlformats.org/officeDocument/2006/relationships/image" Target="../media/image28.png"/><Relationship Id="rId20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9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30.jpg"/><Relationship Id="rId4" Type="http://schemas.openxmlformats.org/officeDocument/2006/relationships/image" Target="../media/image8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26" Type="http://schemas.openxmlformats.org/officeDocument/2006/relationships/image" Target="../media/image30.jpg"/><Relationship Id="rId3" Type="http://schemas.openxmlformats.org/officeDocument/2006/relationships/image" Target="../media/image32.png"/><Relationship Id="rId21" Type="http://schemas.openxmlformats.org/officeDocument/2006/relationships/image" Target="../media/image47.png"/><Relationship Id="rId7" Type="http://schemas.openxmlformats.org/officeDocument/2006/relationships/image" Target="../media/image36.png"/><Relationship Id="rId12" Type="http://schemas.openxmlformats.org/officeDocument/2006/relationships/slide" Target="slide37.xml"/><Relationship Id="rId17" Type="http://schemas.openxmlformats.org/officeDocument/2006/relationships/image" Target="../media/image43.png"/><Relationship Id="rId25" Type="http://schemas.openxmlformats.org/officeDocument/2006/relationships/image" Target="../media/image29.jpg"/><Relationship Id="rId2" Type="http://schemas.openxmlformats.org/officeDocument/2006/relationships/image" Target="../media/image28.png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11" Type="http://schemas.microsoft.com/office/2007/relationships/hdphoto" Target="../media/hdphoto1.wdp"/><Relationship Id="rId24" Type="http://schemas.openxmlformats.org/officeDocument/2006/relationships/image" Target="../media/image50.svg"/><Relationship Id="rId5" Type="http://schemas.openxmlformats.org/officeDocument/2006/relationships/image" Target="../media/image34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10" Type="http://schemas.openxmlformats.org/officeDocument/2006/relationships/image" Target="../media/image38.png"/><Relationship Id="rId19" Type="http://schemas.openxmlformats.org/officeDocument/2006/relationships/image" Target="../media/image45.png"/><Relationship Id="rId4" Type="http://schemas.openxmlformats.org/officeDocument/2006/relationships/image" Target="../media/image33.svg"/><Relationship Id="rId9" Type="http://schemas.openxmlformats.org/officeDocument/2006/relationships/slide" Target="slide36.xml"/><Relationship Id="rId14" Type="http://schemas.openxmlformats.org/officeDocument/2006/relationships/image" Target="../media/image40.svg"/><Relationship Id="rId22" Type="http://schemas.openxmlformats.org/officeDocument/2006/relationships/image" Target="../media/image48.svg"/><Relationship Id="rId27" Type="http://schemas.openxmlformats.org/officeDocument/2006/relationships/image" Target="../media/image3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svg"/><Relationship Id="rId18" Type="http://schemas.openxmlformats.org/officeDocument/2006/relationships/image" Target="../media/image32.png"/><Relationship Id="rId26" Type="http://schemas.openxmlformats.org/officeDocument/2006/relationships/image" Target="../media/image30.jpg"/><Relationship Id="rId3" Type="http://schemas.openxmlformats.org/officeDocument/2006/relationships/image" Target="../media/image28.png"/><Relationship Id="rId21" Type="http://schemas.openxmlformats.org/officeDocument/2006/relationships/image" Target="../media/image52.svg"/><Relationship Id="rId7" Type="http://schemas.openxmlformats.org/officeDocument/2006/relationships/image" Target="../media/image44.svg"/><Relationship Id="rId12" Type="http://schemas.openxmlformats.org/officeDocument/2006/relationships/image" Target="../media/image45.png"/><Relationship Id="rId17" Type="http://schemas.microsoft.com/office/2007/relationships/hdphoto" Target="../media/hdphoto1.wdp"/><Relationship Id="rId25" Type="http://schemas.openxmlformats.org/officeDocument/2006/relationships/image" Target="../media/image31.jpg"/><Relationship Id="rId2" Type="http://schemas.openxmlformats.org/officeDocument/2006/relationships/image" Target="../media/image51.png"/><Relationship Id="rId16" Type="http://schemas.openxmlformats.org/officeDocument/2006/relationships/image" Target="../media/image38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50.svg"/><Relationship Id="rId24" Type="http://schemas.openxmlformats.org/officeDocument/2006/relationships/image" Target="../media/image29.jpg"/><Relationship Id="rId5" Type="http://schemas.openxmlformats.org/officeDocument/2006/relationships/image" Target="../media/image42.svg"/><Relationship Id="rId15" Type="http://schemas.openxmlformats.org/officeDocument/2006/relationships/image" Target="../media/image48.svg"/><Relationship Id="rId23" Type="http://schemas.openxmlformats.org/officeDocument/2006/relationships/image" Target="../media/image37.svg"/><Relationship Id="rId10" Type="http://schemas.openxmlformats.org/officeDocument/2006/relationships/image" Target="../media/image49.png"/><Relationship Id="rId19" Type="http://schemas.openxmlformats.org/officeDocument/2006/relationships/image" Target="../media/image33.svg"/><Relationship Id="rId4" Type="http://schemas.openxmlformats.org/officeDocument/2006/relationships/image" Target="../media/image41.png"/><Relationship Id="rId9" Type="http://schemas.openxmlformats.org/officeDocument/2006/relationships/image" Target="../media/image40.svg"/><Relationship Id="rId14" Type="http://schemas.openxmlformats.org/officeDocument/2006/relationships/image" Target="../media/image47.png"/><Relationship Id="rId22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38.png"/><Relationship Id="rId12" Type="http://schemas.openxmlformats.org/officeDocument/2006/relationships/image" Target="../media/image35.svg"/><Relationship Id="rId2" Type="http://schemas.openxmlformats.org/officeDocument/2006/relationships/slide" Target="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34.png"/><Relationship Id="rId5" Type="http://schemas.openxmlformats.org/officeDocument/2006/relationships/image" Target="../media/image55.png"/><Relationship Id="rId10" Type="http://schemas.openxmlformats.org/officeDocument/2006/relationships/image" Target="../media/image33.svg"/><Relationship Id="rId4" Type="http://schemas.openxmlformats.org/officeDocument/2006/relationships/image" Target="../media/image54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5.png"/><Relationship Id="rId3" Type="http://schemas.openxmlformats.org/officeDocument/2006/relationships/image" Target="../media/image58.png"/><Relationship Id="rId7" Type="http://schemas.openxmlformats.org/officeDocument/2006/relationships/image" Target="../media/image61.svg"/><Relationship Id="rId12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slide" Target="slide38.xml"/><Relationship Id="rId5" Type="http://schemas.openxmlformats.org/officeDocument/2006/relationships/image" Target="../media/image59.png"/><Relationship Id="rId10" Type="http://schemas.openxmlformats.org/officeDocument/2006/relationships/image" Target="../media/image51.png"/><Relationship Id="rId4" Type="http://schemas.microsoft.com/office/2017/06/relationships/model3d" Target="../media/model3d1.glb"/><Relationship Id="rId9" Type="http://schemas.openxmlformats.org/officeDocument/2006/relationships/image" Target="../media/image63.svg"/><Relationship Id="rId14" Type="http://schemas.openxmlformats.org/officeDocument/2006/relationships/image" Target="../media/image6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" descr="Person wearing mixed reality smartglasses touching transparent screen">
            <a:extLst>
              <a:ext uri="{FF2B5EF4-FFF2-40B4-BE49-F238E27FC236}">
                <a16:creationId xmlns:a16="http://schemas.microsoft.com/office/drawing/2014/main" id="{AD91D610-7D0B-4C76-86CE-BE433FA20E4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t="8452" b="15241"/>
          <a:stretch/>
        </p:blipFill>
        <p:spPr bwMode="gray">
          <a:xfrm>
            <a:off x="20" y="10"/>
            <a:ext cx="12191980" cy="6209990"/>
          </a:xfrm>
          <a:noFill/>
        </p:spPr>
      </p:pic>
      <p:sp>
        <p:nvSpPr>
          <p:cNvPr id="3" name="Layer">
            <a:extLst>
              <a:ext uri="{FF2B5EF4-FFF2-40B4-BE49-F238E27FC236}">
                <a16:creationId xmlns:a16="http://schemas.microsoft.com/office/drawing/2014/main" id="{CD777889-FBAB-47AE-9FC3-7E4A3F6359CB}"/>
              </a:ext>
            </a:extLst>
          </p:cNvPr>
          <p:cNvSpPr>
            <a:spLocks noGrp="1" noChangeAspect="1"/>
          </p:cNvSpPr>
          <p:nvPr>
            <p:ph type="body" sz="quarter" idx="21"/>
          </p:nvPr>
        </p:nvSpPr>
        <p:spPr bwMode="gray">
          <a:xfrm>
            <a:off x="-1" y="0"/>
            <a:ext cx="12191999" cy="6210000"/>
          </a:xfrm>
        </p:spPr>
        <p:txBody>
          <a:bodyPr wrap="square" anchor="t">
            <a:normAutofit/>
          </a:bodyPr>
          <a:lstStyle/>
          <a:p>
            <a:pPr algn="ctr"/>
            <a:r>
              <a:rPr lang="de-DE" dirty="0"/>
              <a:t> </a:t>
            </a:r>
            <a:endParaRPr lang="de-DE"/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B8737ED2-7C38-4F50-9655-69387ED481A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875658" y="1396800"/>
            <a:ext cx="10440000" cy="1620000"/>
          </a:xfrm>
        </p:spPr>
        <p:txBody>
          <a:bodyPr anchor="b">
            <a:normAutofit/>
          </a:bodyPr>
          <a:lstStyle/>
          <a:p>
            <a:r>
              <a:rPr lang="en-US" sz="3400" dirty="0"/>
              <a:t>Development of an interaction concept for efficient multimedia annotations to 3D models in Augmented Reality</a:t>
            </a:r>
            <a:endParaRPr lang="de-DE" sz="3400" dirty="0"/>
          </a:p>
        </p:txBody>
      </p:sp>
      <p:sp>
        <p:nvSpPr>
          <p:cNvPr id="2" name="Untertitel">
            <a:extLst>
              <a:ext uri="{FF2B5EF4-FFF2-40B4-BE49-F238E27FC236}">
                <a16:creationId xmlns:a16="http://schemas.microsoft.com/office/drawing/2014/main" id="{0231B4F0-0BB1-401E-86C5-9DBC261A6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875782" y="3841201"/>
            <a:ext cx="10440438" cy="360000"/>
          </a:xfrm>
        </p:spPr>
        <p:txBody>
          <a:bodyPr anchor="t">
            <a:normAutofit/>
          </a:bodyPr>
          <a:lstStyle/>
          <a:p>
            <a:r>
              <a:rPr lang="de-DE" dirty="0"/>
              <a:t>Master Thesis</a:t>
            </a:r>
          </a:p>
        </p:txBody>
      </p:sp>
      <p:sp>
        <p:nvSpPr>
          <p:cNvPr id="6" name="Text">
            <a:extLst>
              <a:ext uri="{FF2B5EF4-FFF2-40B4-BE49-F238E27FC236}">
                <a16:creationId xmlns:a16="http://schemas.microsoft.com/office/drawing/2014/main" id="{68F5B8C7-C341-4653-AFBD-C4418E8F3A7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 bwMode="gray">
          <a:xfrm>
            <a:off x="875782" y="5101200"/>
            <a:ext cx="10440438" cy="720000"/>
          </a:xfrm>
        </p:spPr>
        <p:txBody>
          <a:bodyPr anchor="t">
            <a:normAutofit/>
          </a:bodyPr>
          <a:lstStyle/>
          <a:p>
            <a:r>
              <a:rPr lang="de-DE" sz="2000" dirty="0"/>
              <a:t>Ruchir Naphade </a:t>
            </a:r>
          </a:p>
          <a:p>
            <a:r>
              <a:rPr lang="de-DE" sz="2000" dirty="0"/>
              <a:t>Paderborn | 24.02.2021</a:t>
            </a:r>
          </a:p>
        </p:txBody>
      </p:sp>
    </p:spTree>
    <p:extLst>
      <p:ext uri="{BB962C8B-B14F-4D97-AF65-F5344CB8AC3E}">
        <p14:creationId xmlns:p14="http://schemas.microsoft.com/office/powerpoint/2010/main" val="39949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57AA4-4071-4134-8ADE-A58DDBBC7F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 dirty="0"/>
              <a:t>© Heinz Nixdorf Institut / Fraunhofer IEM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C5F36-4D66-4EC7-9880-52A2B3A377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10</a:t>
            </a:fld>
            <a:endParaRPr lang="de-DE" noProof="0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25C19A3F-F73D-4B2A-8EC2-6FC0A509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Goal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BC568FFC-E786-42FA-90EF-6822872CAA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645585"/>
                  </p:ext>
                </p:extLst>
              </p:nvPr>
            </p:nvGraphicFramePr>
            <p:xfrm>
              <a:off x="8452045" y="2193560"/>
              <a:ext cx="2394428" cy="24708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94428" cy="2470873"/>
                    </a:xfrm>
                    <a:prstGeom prst="rect">
                      <a:avLst/>
                    </a:prstGeom>
                    <a:scene3d>
                      <a:camera prst="perspectiveLeft"/>
                      <a:lightRig rig="threePt" dir="t"/>
                    </a:scene3d>
                  </am3d:spPr>
                  <am3d:camera>
                    <am3d:pos x="0" y="0" z="657947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2972" d="1000000"/>
                    <am3d:preTrans dx="3031053" dy="4994820" dz="-6963134"/>
                    <am3d:scale>
                      <am3d:sx n="1000000" d="1000000"/>
                      <am3d:sy n="1000000" d="1000000"/>
                      <am3d:sz n="1000000" d="1000000"/>
                    </am3d:scale>
                    <am3d:rot ax="9191374" ay="2394401" az="972223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43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BC568FFC-E786-42FA-90EF-6822872CAA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52045" y="2193560"/>
                <a:ext cx="2394428" cy="2470873"/>
              </a:xfrm>
              <a:prstGeom prst="rect">
                <a:avLst/>
              </a:prstGeom>
              <a:scene3d>
                <a:camera prst="perspectiveLeft"/>
                <a:lightRig rig="threePt" dir="t"/>
              </a:scene3d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917F1726-7316-4329-816F-82AE5DC499E4}"/>
              </a:ext>
            </a:extLst>
          </p:cNvPr>
          <p:cNvSpPr txBox="1"/>
          <p:nvPr/>
        </p:nvSpPr>
        <p:spPr>
          <a:xfrm>
            <a:off x="3594523" y="3370702"/>
            <a:ext cx="1899418" cy="748973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>
                <a:solidFill>
                  <a:schemeClr val="bg1"/>
                </a:solidFill>
              </a:rPr>
              <a:t>Interaction</a:t>
            </a:r>
          </a:p>
          <a:p>
            <a:pPr marL="0" indent="0" algn="ctr">
              <a:buFontTx/>
              <a:buNone/>
            </a:pPr>
            <a:r>
              <a:rPr lang="en-US" b="1" dirty="0">
                <a:solidFill>
                  <a:schemeClr val="bg1"/>
                </a:solidFill>
              </a:rPr>
              <a:t>modalities</a:t>
            </a: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271DDDFF-6A8E-4D74-A7A0-110B5F226A9C}"/>
              </a:ext>
            </a:extLst>
          </p:cNvPr>
          <p:cNvSpPr/>
          <p:nvPr/>
        </p:nvSpPr>
        <p:spPr>
          <a:xfrm>
            <a:off x="1135452" y="2643739"/>
            <a:ext cx="1938528" cy="1773936"/>
          </a:xfrm>
          <a:prstGeom prst="hex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957D5F-A41B-43EC-B219-5F7826462CD6}"/>
              </a:ext>
            </a:extLst>
          </p:cNvPr>
          <p:cNvSpPr txBox="1"/>
          <p:nvPr/>
        </p:nvSpPr>
        <p:spPr>
          <a:xfrm>
            <a:off x="1126821" y="3483324"/>
            <a:ext cx="1899418" cy="748973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Feedback</a:t>
            </a:r>
          </a:p>
          <a:p>
            <a:pPr marL="0" indent="0" algn="ctr">
              <a:buFontTx/>
              <a:buNone/>
            </a:pPr>
            <a:r>
              <a:rPr lang="en-US" b="1" dirty="0"/>
              <a:t>Solution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D82AAB5-1B2D-4378-B50E-68CB3B15464F}"/>
              </a:ext>
            </a:extLst>
          </p:cNvPr>
          <p:cNvSpPr/>
          <p:nvPr/>
        </p:nvSpPr>
        <p:spPr>
          <a:xfrm>
            <a:off x="2020099" y="889210"/>
            <a:ext cx="1443237" cy="1495318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3E7F8B-A069-44C2-B5EE-C7709DFBEB32}"/>
              </a:ext>
            </a:extLst>
          </p:cNvPr>
          <p:cNvSpPr txBox="1"/>
          <p:nvPr/>
        </p:nvSpPr>
        <p:spPr>
          <a:xfrm>
            <a:off x="1922477" y="1693543"/>
            <a:ext cx="1672046" cy="437755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600" b="1" dirty="0"/>
              <a:t>Interactive</a:t>
            </a:r>
            <a:endParaRPr lang="en-US" b="1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75A1AB0-AF8A-4BCE-93B5-47B7E49A8AE9}"/>
              </a:ext>
            </a:extLst>
          </p:cNvPr>
          <p:cNvSpPr/>
          <p:nvPr/>
        </p:nvSpPr>
        <p:spPr>
          <a:xfrm>
            <a:off x="3731373" y="1893931"/>
            <a:ext cx="1444752" cy="149961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ED391C8-3BA4-4D59-BAD9-04CBA0764F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13677" y="2189318"/>
            <a:ext cx="512064" cy="512064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9ADCB0C-0ED4-4FAF-A003-173445736099}"/>
              </a:ext>
            </a:extLst>
          </p:cNvPr>
          <p:cNvSpPr txBox="1"/>
          <p:nvPr/>
        </p:nvSpPr>
        <p:spPr>
          <a:xfrm>
            <a:off x="3623822" y="2681447"/>
            <a:ext cx="1672046" cy="437755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600" b="1" dirty="0"/>
              <a:t>Efficient</a:t>
            </a:r>
            <a:endParaRPr lang="en-US" b="1" dirty="0"/>
          </a:p>
        </p:txBody>
      </p:sp>
      <p:pic>
        <p:nvPicPr>
          <p:cNvPr id="64" name="Picture 63" descr="A picture containing shape&#10;&#10;Description automatically generated">
            <a:extLst>
              <a:ext uri="{FF2B5EF4-FFF2-40B4-BE49-F238E27FC236}">
                <a16:creationId xmlns:a16="http://schemas.microsoft.com/office/drawing/2014/main" id="{6C6BB020-A0D0-4881-B7E9-7452451BE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468" y="2787704"/>
            <a:ext cx="698156" cy="6981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AD1BF1-0D88-4A07-BAB8-CFE328869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1862" y="1198770"/>
            <a:ext cx="507958" cy="507958"/>
          </a:xfrm>
          <a:prstGeom prst="rect">
            <a:avLst/>
          </a:prstGeom>
        </p:spPr>
      </p:pic>
      <p:pic>
        <p:nvPicPr>
          <p:cNvPr id="87" name="Graphic 86" descr="Subtitles RTL">
            <a:extLst>
              <a:ext uri="{FF2B5EF4-FFF2-40B4-BE49-F238E27FC236}">
                <a16:creationId xmlns:a16="http://schemas.microsoft.com/office/drawing/2014/main" id="{ADB0110B-99C6-4549-867F-7247E87BF00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67933" y="3029913"/>
            <a:ext cx="803618" cy="803618"/>
          </a:xfrm>
          <a:prstGeom prst="rect">
            <a:avLst/>
          </a:prstGeom>
        </p:spPr>
      </p:pic>
      <p:pic>
        <p:nvPicPr>
          <p:cNvPr id="88" name="Graphic 87" descr="Subtitles">
            <a:extLst>
              <a:ext uri="{FF2B5EF4-FFF2-40B4-BE49-F238E27FC236}">
                <a16:creationId xmlns:a16="http://schemas.microsoft.com/office/drawing/2014/main" id="{4A9D9ED3-2DB7-4F25-B90E-7036A6B06CA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6362" y="2302992"/>
            <a:ext cx="804672" cy="804672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376438B4-46D8-4CBD-8C2C-0FA0DE3E4C4F}"/>
              </a:ext>
            </a:extLst>
          </p:cNvPr>
          <p:cNvSpPr txBox="1"/>
          <p:nvPr/>
        </p:nvSpPr>
        <p:spPr>
          <a:xfrm>
            <a:off x="7996362" y="5265161"/>
            <a:ext cx="2863353" cy="4986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2000" b="1" dirty="0"/>
              <a:t>3D Model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396AFE8-C66C-4064-92D4-DAD1376EBC81}"/>
              </a:ext>
            </a:extLst>
          </p:cNvPr>
          <p:cNvSpPr/>
          <p:nvPr/>
        </p:nvSpPr>
        <p:spPr>
          <a:xfrm>
            <a:off x="6800911" y="3086788"/>
            <a:ext cx="612002" cy="47111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AB0AA3-0E55-4B22-B96C-0872D13018FA}"/>
              </a:ext>
            </a:extLst>
          </p:cNvPr>
          <p:cNvSpPr/>
          <p:nvPr/>
        </p:nvSpPr>
        <p:spPr>
          <a:xfrm>
            <a:off x="1997132" y="4697705"/>
            <a:ext cx="1444752" cy="149961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2A46BE7-6245-40E7-B39A-8A6421E9C6B5}"/>
              </a:ext>
            </a:extLst>
          </p:cNvPr>
          <p:cNvSpPr/>
          <p:nvPr/>
        </p:nvSpPr>
        <p:spPr>
          <a:xfrm>
            <a:off x="3745402" y="3667867"/>
            <a:ext cx="1444752" cy="1499616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95FB869-3C9E-464E-BEC4-B0CBE04E77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5377" y="4948003"/>
            <a:ext cx="512064" cy="5120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0F1AD1-076D-439F-9673-0814DF39DC5B}"/>
              </a:ext>
            </a:extLst>
          </p:cNvPr>
          <p:cNvSpPr txBox="1"/>
          <p:nvPr/>
        </p:nvSpPr>
        <p:spPr>
          <a:xfrm>
            <a:off x="1751170" y="5444142"/>
            <a:ext cx="1935159" cy="437755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600" b="1" dirty="0"/>
              <a:t>Feedback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23BAE5F-BD96-4E60-A3EF-DA827A093DFC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rcRect/>
          <a:stretch/>
        </p:blipFill>
        <p:spPr>
          <a:xfrm>
            <a:off x="4206791" y="3925031"/>
            <a:ext cx="512064" cy="51206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D383089-0094-4942-A0A7-69469D7B1789}"/>
              </a:ext>
            </a:extLst>
          </p:cNvPr>
          <p:cNvSpPr txBox="1"/>
          <p:nvPr/>
        </p:nvSpPr>
        <p:spPr>
          <a:xfrm>
            <a:off x="3633686" y="4433589"/>
            <a:ext cx="1672046" cy="437755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600" b="1" dirty="0"/>
              <a:t>Intuitive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6A33FC-DA9E-433D-A27F-017E76D4F6C8}"/>
              </a:ext>
            </a:extLst>
          </p:cNvPr>
          <p:cNvCxnSpPr>
            <a:cxnSpLocks/>
          </p:cNvCxnSpPr>
          <p:nvPr/>
        </p:nvCxnSpPr>
        <p:spPr>
          <a:xfrm>
            <a:off x="3626594" y="817484"/>
            <a:ext cx="2108744" cy="1331172"/>
          </a:xfrm>
          <a:prstGeom prst="line">
            <a:avLst/>
          </a:prstGeom>
          <a:ln w="50800" cap="flat">
            <a:solidFill>
              <a:schemeClr val="accent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DBA4C53-216A-4941-AC13-F1B284AAC5B8}"/>
              </a:ext>
            </a:extLst>
          </p:cNvPr>
          <p:cNvCxnSpPr>
            <a:cxnSpLocks/>
          </p:cNvCxnSpPr>
          <p:nvPr/>
        </p:nvCxnSpPr>
        <p:spPr>
          <a:xfrm flipV="1">
            <a:off x="3620255" y="4882934"/>
            <a:ext cx="2115083" cy="1334909"/>
          </a:xfrm>
          <a:prstGeom prst="line">
            <a:avLst/>
          </a:prstGeom>
          <a:ln w="50800" cap="flat">
            <a:solidFill>
              <a:schemeClr val="accent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E8D4B4-9FD3-4C38-8905-6A8E8E646B0C}"/>
              </a:ext>
            </a:extLst>
          </p:cNvPr>
          <p:cNvCxnSpPr>
            <a:cxnSpLocks/>
          </p:cNvCxnSpPr>
          <p:nvPr/>
        </p:nvCxnSpPr>
        <p:spPr>
          <a:xfrm>
            <a:off x="5726367" y="2132241"/>
            <a:ext cx="13000" cy="2768372"/>
          </a:xfrm>
          <a:prstGeom prst="line">
            <a:avLst/>
          </a:prstGeom>
          <a:ln w="50800" cap="flat">
            <a:solidFill>
              <a:schemeClr val="accent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83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5" grpId="0"/>
      <p:bldP spid="58" grpId="0" animBg="1"/>
      <p:bldP spid="60" grpId="0"/>
      <p:bldP spid="89" grpId="0"/>
      <p:bldP spid="26" grpId="0" animBg="1"/>
      <p:bldP spid="34" grpId="0" animBg="1"/>
      <p:bldP spid="35" grpId="0" animBg="1"/>
      <p:bldP spid="28" grpId="0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" descr="CPU with binary numbers and blueprint">
            <a:extLst>
              <a:ext uri="{FF2B5EF4-FFF2-40B4-BE49-F238E27FC236}">
                <a16:creationId xmlns:a16="http://schemas.microsoft.com/office/drawing/2014/main" id="{CEA8B110-6478-48D3-9F7C-DD154AF7DAD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/>
          <a:stretch/>
        </p:blipFill>
        <p:spPr bwMode="gray">
          <a:xfrm>
            <a:off x="8128000" y="0"/>
            <a:ext cx="4064000" cy="6858000"/>
          </a:xfrm>
        </p:spPr>
      </p:pic>
      <p:sp>
        <p:nvSpPr>
          <p:cNvPr id="9" name="Layer">
            <a:extLst>
              <a:ext uri="{FF2B5EF4-FFF2-40B4-BE49-F238E27FC236}">
                <a16:creationId xmlns:a16="http://schemas.microsoft.com/office/drawing/2014/main" id="{93B42811-61CF-4CD3-B6E0-B0C2986E4F45}"/>
              </a:ext>
            </a:extLst>
          </p:cNvPr>
          <p:cNvSpPr>
            <a:spLocks noGrp="1" noChangeAspect="1"/>
          </p:cNvSpPr>
          <p:nvPr>
            <p:ph type="body" sz="quarter" idx="21"/>
          </p:nvPr>
        </p:nvSpPr>
        <p:spPr bwMode="gray">
          <a:xfrm>
            <a:off x="8127600" y="0"/>
            <a:ext cx="4064400" cy="6858000"/>
          </a:xfrm>
        </p:spPr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4" name="Logo 1">
            <a:extLst>
              <a:ext uri="{FF2B5EF4-FFF2-40B4-BE49-F238E27FC236}">
                <a16:creationId xmlns:a16="http://schemas.microsoft.com/office/drawing/2014/main" id="{471F0115-C22D-4132-BE4E-DB11BBD37000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 bwMode="gray"/>
      </p:sp>
      <p:sp>
        <p:nvSpPr>
          <p:cNvPr id="5" name="Logo 2">
            <a:extLst>
              <a:ext uri="{FF2B5EF4-FFF2-40B4-BE49-F238E27FC236}">
                <a16:creationId xmlns:a16="http://schemas.microsoft.com/office/drawing/2014/main" id="{A0168C24-CF33-43D1-A2E8-770BEEB4A8B4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 bwMode="gray"/>
      </p:sp>
      <p:sp>
        <p:nvSpPr>
          <p:cNvPr id="6" name="Titel">
            <a:extLst>
              <a:ext uri="{FF2B5EF4-FFF2-40B4-BE49-F238E27FC236}">
                <a16:creationId xmlns:a16="http://schemas.microsoft.com/office/drawing/2014/main" id="{C83CF42F-51F2-4DD8-A4DF-C256EA70B73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anchor="ctr"/>
          <a:lstStyle/>
          <a:p>
            <a:r>
              <a:rPr lang="de-DE" dirty="0">
                <a:solidFill>
                  <a:schemeClr val="tx1"/>
                </a:solidFill>
              </a:rPr>
              <a:t>State of the art</a:t>
            </a:r>
          </a:p>
        </p:txBody>
      </p:sp>
      <p:sp>
        <p:nvSpPr>
          <p:cNvPr id="7" name="Nr.">
            <a:extLst>
              <a:ext uri="{FF2B5EF4-FFF2-40B4-BE49-F238E27FC236}">
                <a16:creationId xmlns:a16="http://schemas.microsoft.com/office/drawing/2014/main" id="{F75C9C70-BB72-4C62-A1B1-8ECB1D8A0E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10" name="Fußzeile">
            <a:extLst>
              <a:ext uri="{FF2B5EF4-FFF2-40B4-BE49-F238E27FC236}">
                <a16:creationId xmlns:a16="http://schemas.microsoft.com/office/drawing/2014/main" id="{46D6A4CA-70DD-4497-8E2E-1C2209D00B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>
          <a:xfrm>
            <a:off x="1126821" y="6390000"/>
            <a:ext cx="4969177" cy="288000"/>
          </a:xfrm>
        </p:spPr>
        <p:txBody>
          <a:bodyPr/>
          <a:lstStyle/>
          <a:p>
            <a:r>
              <a:rPr lang="de-DE"/>
              <a:t>© Heinz Nixdorf Institut / Fraunhofer IEM</a:t>
            </a:r>
            <a:endParaRPr lang="de-DE" dirty="0"/>
          </a:p>
        </p:txBody>
      </p:sp>
      <p:sp>
        <p:nvSpPr>
          <p:cNvPr id="11" name="Foliennummer">
            <a:extLst>
              <a:ext uri="{FF2B5EF4-FFF2-40B4-BE49-F238E27FC236}">
                <a16:creationId xmlns:a16="http://schemas.microsoft.com/office/drawing/2014/main" id="{AFD07EC5-50C1-497A-83F5-6C8F0756CD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xfrm>
            <a:off x="540070" y="6390000"/>
            <a:ext cx="226830" cy="288000"/>
          </a:xfrm>
        </p:spPr>
        <p:txBody>
          <a:bodyPr/>
          <a:lstStyle/>
          <a:p>
            <a:fld id="{65685BD5-7F70-499C-8F04-1460C72EE5D6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400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0A647E-00FE-493C-8BA4-1941EC6AFA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 dirty="0"/>
              <a:t>© Heinz Nixdorf Institut / Fraunhofer IEM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37F2D4-BE3C-47FF-8799-CE0873FA67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12</a:t>
            </a:fld>
            <a:endParaRPr lang="de-DE" noProof="0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A1702675-872F-4C44-95C8-014DAC8B5F43}"/>
              </a:ext>
            </a:extLst>
          </p:cNvPr>
          <p:cNvSpPr txBox="1">
            <a:spLocks/>
          </p:cNvSpPr>
          <p:nvPr/>
        </p:nvSpPr>
        <p:spPr bwMode="gray">
          <a:xfrm>
            <a:off x="540070" y="234000"/>
            <a:ext cx="11111046" cy="39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Requirement Matrix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E0BDCB-40D2-4F41-AB27-DDD0DE819E2C}"/>
              </a:ext>
            </a:extLst>
          </p:cNvPr>
          <p:cNvSpPr txBox="1"/>
          <p:nvPr/>
        </p:nvSpPr>
        <p:spPr>
          <a:xfrm>
            <a:off x="540070" y="2437097"/>
            <a:ext cx="487680" cy="34428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3DF282-E72A-4190-9A9A-C163EAFB45CB}"/>
              </a:ext>
            </a:extLst>
          </p:cNvPr>
          <p:cNvSpPr txBox="1"/>
          <p:nvPr/>
        </p:nvSpPr>
        <p:spPr>
          <a:xfrm>
            <a:off x="540070" y="2892163"/>
            <a:ext cx="487680" cy="3310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de-DE"/>
            </a:defPPr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sz="1400" dirty="0"/>
              <a:t>R2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6AA159-29B4-421A-A9F8-6A9FBE1C645E}"/>
              </a:ext>
            </a:extLst>
          </p:cNvPr>
          <p:cNvSpPr txBox="1"/>
          <p:nvPr/>
        </p:nvSpPr>
        <p:spPr>
          <a:xfrm>
            <a:off x="540070" y="3334012"/>
            <a:ext cx="487680" cy="33106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5A7339-B620-4198-87EE-1A639C46CC08}"/>
              </a:ext>
            </a:extLst>
          </p:cNvPr>
          <p:cNvSpPr txBox="1"/>
          <p:nvPr/>
        </p:nvSpPr>
        <p:spPr>
          <a:xfrm>
            <a:off x="540070" y="2012084"/>
            <a:ext cx="3240516" cy="3181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>
                <a:solidFill>
                  <a:schemeClr val="bg1"/>
                </a:solidFill>
              </a:rPr>
              <a:t>Requirements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8A1C7B9-58D6-4704-857E-A582B247740B}"/>
              </a:ext>
            </a:extLst>
          </p:cNvPr>
          <p:cNvSpPr txBox="1"/>
          <p:nvPr/>
        </p:nvSpPr>
        <p:spPr>
          <a:xfrm>
            <a:off x="1108962" y="2892367"/>
            <a:ext cx="2671624" cy="3310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Natural Interaction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8254C14-BCC2-419E-9948-9FB6C7923131}"/>
              </a:ext>
            </a:extLst>
          </p:cNvPr>
          <p:cNvSpPr txBox="1"/>
          <p:nvPr/>
        </p:nvSpPr>
        <p:spPr>
          <a:xfrm>
            <a:off x="1108962" y="3337160"/>
            <a:ext cx="2671624" cy="3310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Feedback Provision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912635-D011-45A7-ABC6-6F342ECF0E46}"/>
              </a:ext>
            </a:extLst>
          </p:cNvPr>
          <p:cNvSpPr txBox="1"/>
          <p:nvPr/>
        </p:nvSpPr>
        <p:spPr>
          <a:xfrm>
            <a:off x="1108962" y="3779212"/>
            <a:ext cx="2671624" cy="3310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/>
              <a:t>Detailed Feedback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6110B9-3B39-4C1C-8A03-AC3ED7A23C31}"/>
              </a:ext>
            </a:extLst>
          </p:cNvPr>
          <p:cNvSpPr txBox="1"/>
          <p:nvPr/>
        </p:nvSpPr>
        <p:spPr>
          <a:xfrm>
            <a:off x="1108962" y="2450315"/>
            <a:ext cx="2671624" cy="3310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Interactive visualization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BFE6873-8669-49BF-A8C5-FDE4269D3D08}"/>
              </a:ext>
            </a:extLst>
          </p:cNvPr>
          <p:cNvSpPr txBox="1"/>
          <p:nvPr/>
        </p:nvSpPr>
        <p:spPr>
          <a:xfrm>
            <a:off x="1108962" y="4215175"/>
            <a:ext cx="2671624" cy="3310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Documentation of Feedback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4D39B3E-CBA0-4D17-931D-24BA00DB543E}"/>
              </a:ext>
            </a:extLst>
          </p:cNvPr>
          <p:cNvSpPr txBox="1"/>
          <p:nvPr/>
        </p:nvSpPr>
        <p:spPr>
          <a:xfrm>
            <a:off x="1108962" y="4657227"/>
            <a:ext cx="2671624" cy="3310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/>
              <a:t>Cross platform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D912419-9C42-42E5-9892-8C7BB5862314}"/>
              </a:ext>
            </a:extLst>
          </p:cNvPr>
          <p:cNvSpPr txBox="1"/>
          <p:nvPr/>
        </p:nvSpPr>
        <p:spPr>
          <a:xfrm>
            <a:off x="540070" y="3779212"/>
            <a:ext cx="487680" cy="3310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63B25E1-33B0-4BE6-9443-E6D676EB3164}"/>
              </a:ext>
            </a:extLst>
          </p:cNvPr>
          <p:cNvSpPr txBox="1"/>
          <p:nvPr/>
        </p:nvSpPr>
        <p:spPr>
          <a:xfrm>
            <a:off x="540070" y="4217186"/>
            <a:ext cx="487680" cy="3310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R5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57934DA-A149-4A14-ADA8-3F84E991786D}"/>
              </a:ext>
            </a:extLst>
          </p:cNvPr>
          <p:cNvSpPr txBox="1"/>
          <p:nvPr/>
        </p:nvSpPr>
        <p:spPr>
          <a:xfrm>
            <a:off x="540070" y="4642170"/>
            <a:ext cx="487680" cy="36574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R6</a:t>
            </a:r>
          </a:p>
        </p:txBody>
      </p:sp>
      <p:graphicFrame>
        <p:nvGraphicFramePr>
          <p:cNvPr id="119" name="Table 3">
            <a:extLst>
              <a:ext uri="{FF2B5EF4-FFF2-40B4-BE49-F238E27FC236}">
                <a16:creationId xmlns:a16="http://schemas.microsoft.com/office/drawing/2014/main" id="{54F0E483-0954-45BE-BA8A-F601FA43C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092311"/>
              </p:ext>
            </p:extLst>
          </p:nvPr>
        </p:nvGraphicFramePr>
        <p:xfrm>
          <a:off x="3966054" y="1061318"/>
          <a:ext cx="7685062" cy="4897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267">
                  <a:extLst>
                    <a:ext uri="{9D8B030D-6E8A-4147-A177-3AD203B41FA5}">
                      <a16:colId xmlns:a16="http://schemas.microsoft.com/office/drawing/2014/main" val="2506305516"/>
                    </a:ext>
                  </a:extLst>
                </a:gridCol>
                <a:gridCol w="4637405">
                  <a:extLst>
                    <a:ext uri="{9D8B030D-6E8A-4147-A177-3AD203B41FA5}">
                      <a16:colId xmlns:a16="http://schemas.microsoft.com/office/drawing/2014/main" val="3752231071"/>
                    </a:ext>
                  </a:extLst>
                </a:gridCol>
                <a:gridCol w="459105">
                  <a:extLst>
                    <a:ext uri="{9D8B030D-6E8A-4147-A177-3AD203B41FA5}">
                      <a16:colId xmlns:a16="http://schemas.microsoft.com/office/drawing/2014/main" val="1256133602"/>
                    </a:ext>
                  </a:extLst>
                </a:gridCol>
                <a:gridCol w="419857">
                  <a:extLst>
                    <a:ext uri="{9D8B030D-6E8A-4147-A177-3AD203B41FA5}">
                      <a16:colId xmlns:a16="http://schemas.microsoft.com/office/drawing/2014/main" val="14991748"/>
                    </a:ext>
                  </a:extLst>
                </a:gridCol>
                <a:gridCol w="419857">
                  <a:extLst>
                    <a:ext uri="{9D8B030D-6E8A-4147-A177-3AD203B41FA5}">
                      <a16:colId xmlns:a16="http://schemas.microsoft.com/office/drawing/2014/main" val="1563585006"/>
                    </a:ext>
                  </a:extLst>
                </a:gridCol>
                <a:gridCol w="419857">
                  <a:extLst>
                    <a:ext uri="{9D8B030D-6E8A-4147-A177-3AD203B41FA5}">
                      <a16:colId xmlns:a16="http://schemas.microsoft.com/office/drawing/2014/main" val="2842429946"/>
                    </a:ext>
                  </a:extLst>
                </a:gridCol>
                <a:gridCol w="419857">
                  <a:extLst>
                    <a:ext uri="{9D8B030D-6E8A-4147-A177-3AD203B41FA5}">
                      <a16:colId xmlns:a16="http://schemas.microsoft.com/office/drawing/2014/main" val="1707965848"/>
                    </a:ext>
                  </a:extLst>
                </a:gridCol>
                <a:gridCol w="419857">
                  <a:extLst>
                    <a:ext uri="{9D8B030D-6E8A-4147-A177-3AD203B41FA5}">
                      <a16:colId xmlns:a16="http://schemas.microsoft.com/office/drawing/2014/main" val="345832489"/>
                    </a:ext>
                  </a:extLst>
                </a:gridCol>
              </a:tblGrid>
              <a:tr h="319799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Evaluation scale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Requirements (R)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312162"/>
                  </a:ext>
                </a:extLst>
              </a:tr>
              <a:tr h="462764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R3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R5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6091736"/>
                  </a:ext>
                </a:extLst>
              </a:tr>
              <a:tr h="356616">
                <a:tc rowSpan="6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Comparison of CAD models on PC and HoloLens 2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[VVG+20]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09657523"/>
                  </a:ext>
                </a:extLst>
              </a:tr>
              <a:tr h="3566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AR-based real-time video annotation system</a:t>
                      </a:r>
                      <a:r>
                        <a:rPr lang="en-US" sz="1200" b="1" dirty="0">
                          <a:solidFill>
                            <a:srgbClr val="7F7F7F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[CK20]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92007103"/>
                  </a:ext>
                </a:extLst>
              </a:tr>
              <a:tr h="3566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AR tool to detect and annotate design variations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[BBM+19]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2988168"/>
                  </a:ext>
                </a:extLst>
              </a:tr>
              <a:tr h="3566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AR to determine annotations in collocated learning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[RHV+18]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81284092"/>
                  </a:ext>
                </a:extLst>
              </a:tr>
              <a:tr h="3566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Gesture based AR annotations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[CNL+17]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33062217"/>
                  </a:ext>
                </a:extLst>
              </a:tr>
              <a:tr h="35661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Mobile AR for product evaluation 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[AO13]</a:t>
                      </a:r>
                      <a:endParaRPr lang="en-US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821191"/>
                  </a:ext>
                </a:extLst>
              </a:tr>
              <a:tr h="356616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Usability study for building design review using VR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[PI18]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69543779"/>
                  </a:ext>
                </a:extLst>
              </a:tr>
              <a:tr h="356616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>
                          <a:solidFill>
                            <a:schemeClr val="tx1"/>
                          </a:solidFill>
                        </a:rPr>
                        <a:t>Bi-directional interface between CAD and VR system </a:t>
                      </a:r>
                      <a:r>
                        <a:rPr lang="en-US" sz="1200" b="1" i="0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[FSC18]</a:t>
                      </a:r>
                      <a:endParaRPr lang="en-US" sz="1200" b="1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33578389"/>
                  </a:ext>
                </a:extLst>
              </a:tr>
              <a:tr h="356616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VR for interaction in automotive design review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[CSD+17]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2608893"/>
                  </a:ext>
                </a:extLst>
              </a:tr>
              <a:tr h="356616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Low-cost VR tool to interact with 3D models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[WZS+17] 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85839080"/>
                  </a:ext>
                </a:extLst>
              </a:tr>
              <a:tr h="288372">
                <a:tc vMerge="1"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Pre-meeting virtual environment for design intent and communication feedback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[BHG17]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564905"/>
                  </a:ext>
                </a:extLst>
              </a:tr>
            </a:tbl>
          </a:graphicData>
        </a:graphic>
      </p:graphicFrame>
      <p:sp>
        <p:nvSpPr>
          <p:cNvPr id="120" name="Flowchart: Connector 119">
            <a:extLst>
              <a:ext uri="{FF2B5EF4-FFF2-40B4-BE49-F238E27FC236}">
                <a16:creationId xmlns:a16="http://schemas.microsoft.com/office/drawing/2014/main" id="{C78E122A-5963-4EE1-9DBF-A6201EFC4084}"/>
              </a:ext>
            </a:extLst>
          </p:cNvPr>
          <p:cNvSpPr/>
          <p:nvPr/>
        </p:nvSpPr>
        <p:spPr>
          <a:xfrm>
            <a:off x="4106383" y="1520224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AC77A3E-5D6D-4479-93ED-A14FBAA0D627}"/>
              </a:ext>
            </a:extLst>
          </p:cNvPr>
          <p:cNvSpPr txBox="1"/>
          <p:nvPr/>
        </p:nvSpPr>
        <p:spPr>
          <a:xfrm>
            <a:off x="4370474" y="1536007"/>
            <a:ext cx="914400" cy="182880"/>
          </a:xfrm>
          <a:prstGeom prst="rect">
            <a:avLst/>
          </a:prstGeom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200" b="1" dirty="0"/>
              <a:t>Not fulfilled</a:t>
            </a:r>
          </a:p>
        </p:txBody>
      </p:sp>
      <p:sp>
        <p:nvSpPr>
          <p:cNvPr id="122" name="Flowchart: Connector 121">
            <a:extLst>
              <a:ext uri="{FF2B5EF4-FFF2-40B4-BE49-F238E27FC236}">
                <a16:creationId xmlns:a16="http://schemas.microsoft.com/office/drawing/2014/main" id="{6FE54BED-B9C4-4D42-9776-76B641B46AB0}"/>
              </a:ext>
            </a:extLst>
          </p:cNvPr>
          <p:cNvSpPr/>
          <p:nvPr/>
        </p:nvSpPr>
        <p:spPr>
          <a:xfrm>
            <a:off x="5536849" y="1520224"/>
            <a:ext cx="182880" cy="182880"/>
          </a:xfrm>
          <a:prstGeom prst="flowChartConnector">
            <a:avLst/>
          </a:prstGeom>
          <a:solidFill>
            <a:srgbClr val="FFFF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A94A28D-0EF4-4037-8926-F802BEC0742E}"/>
              </a:ext>
            </a:extLst>
          </p:cNvPr>
          <p:cNvSpPr txBox="1"/>
          <p:nvPr/>
        </p:nvSpPr>
        <p:spPr>
          <a:xfrm>
            <a:off x="5800940" y="1520223"/>
            <a:ext cx="1276691" cy="198663"/>
          </a:xfrm>
          <a:prstGeom prst="rect">
            <a:avLst/>
          </a:prstGeom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200" b="1" dirty="0"/>
              <a:t>Partially fulfilled</a:t>
            </a:r>
          </a:p>
        </p:txBody>
      </p:sp>
      <p:sp>
        <p:nvSpPr>
          <p:cNvPr id="130" name="Flowchart: Connector 129">
            <a:extLst>
              <a:ext uri="{FF2B5EF4-FFF2-40B4-BE49-F238E27FC236}">
                <a16:creationId xmlns:a16="http://schemas.microsoft.com/office/drawing/2014/main" id="{634712F8-0437-44DC-A3D9-1A53070A9A20}"/>
              </a:ext>
            </a:extLst>
          </p:cNvPr>
          <p:cNvSpPr/>
          <p:nvPr/>
        </p:nvSpPr>
        <p:spPr>
          <a:xfrm>
            <a:off x="7335046" y="1520224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7D3E840-48C5-4CE3-BE7A-B5C21818D855}"/>
              </a:ext>
            </a:extLst>
          </p:cNvPr>
          <p:cNvSpPr txBox="1"/>
          <p:nvPr/>
        </p:nvSpPr>
        <p:spPr>
          <a:xfrm>
            <a:off x="7599138" y="1520223"/>
            <a:ext cx="922391" cy="198663"/>
          </a:xfrm>
          <a:prstGeom prst="rect">
            <a:avLst/>
          </a:prstGeom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200" b="1" dirty="0"/>
              <a:t>Fully fulfilled</a:t>
            </a:r>
          </a:p>
        </p:txBody>
      </p:sp>
      <p:sp>
        <p:nvSpPr>
          <p:cNvPr id="132" name="Flowchart: Connector 131">
            <a:extLst>
              <a:ext uri="{FF2B5EF4-FFF2-40B4-BE49-F238E27FC236}">
                <a16:creationId xmlns:a16="http://schemas.microsoft.com/office/drawing/2014/main" id="{D3E43351-8ED6-4A88-AB07-379D1B50611A}"/>
              </a:ext>
            </a:extLst>
          </p:cNvPr>
          <p:cNvSpPr/>
          <p:nvPr/>
        </p:nvSpPr>
        <p:spPr>
          <a:xfrm>
            <a:off x="9249844" y="1928499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Flowchart: Connector 132">
            <a:extLst>
              <a:ext uri="{FF2B5EF4-FFF2-40B4-BE49-F238E27FC236}">
                <a16:creationId xmlns:a16="http://schemas.microsoft.com/office/drawing/2014/main" id="{B588B7FC-7079-472B-B23B-234D668484F2}"/>
              </a:ext>
            </a:extLst>
          </p:cNvPr>
          <p:cNvSpPr/>
          <p:nvPr/>
        </p:nvSpPr>
        <p:spPr>
          <a:xfrm>
            <a:off x="10522326" y="1928499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4" name="Flowchart: Connector 133">
            <a:extLst>
              <a:ext uri="{FF2B5EF4-FFF2-40B4-BE49-F238E27FC236}">
                <a16:creationId xmlns:a16="http://schemas.microsoft.com/office/drawing/2014/main" id="{1ABCBE7D-5528-4AFC-B72E-EE7BE8031583}"/>
              </a:ext>
            </a:extLst>
          </p:cNvPr>
          <p:cNvSpPr/>
          <p:nvPr/>
        </p:nvSpPr>
        <p:spPr>
          <a:xfrm>
            <a:off x="10110926" y="1928499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5" name="Flowchart: Connector 134">
            <a:extLst>
              <a:ext uri="{FF2B5EF4-FFF2-40B4-BE49-F238E27FC236}">
                <a16:creationId xmlns:a16="http://schemas.microsoft.com/office/drawing/2014/main" id="{F75108ED-9304-49F9-9BD6-26F6D3E2D02C}"/>
              </a:ext>
            </a:extLst>
          </p:cNvPr>
          <p:cNvSpPr/>
          <p:nvPr/>
        </p:nvSpPr>
        <p:spPr>
          <a:xfrm>
            <a:off x="10945882" y="1928499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6" name="Flowchart: Connector 135">
            <a:extLst>
              <a:ext uri="{FF2B5EF4-FFF2-40B4-BE49-F238E27FC236}">
                <a16:creationId xmlns:a16="http://schemas.microsoft.com/office/drawing/2014/main" id="{72A40E9E-54DB-4320-9E5D-217FA8267BEF}"/>
              </a:ext>
            </a:extLst>
          </p:cNvPr>
          <p:cNvSpPr/>
          <p:nvPr/>
        </p:nvSpPr>
        <p:spPr>
          <a:xfrm>
            <a:off x="11356375" y="1928499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7" name="Flowchart: Connector 136">
            <a:extLst>
              <a:ext uri="{FF2B5EF4-FFF2-40B4-BE49-F238E27FC236}">
                <a16:creationId xmlns:a16="http://schemas.microsoft.com/office/drawing/2014/main" id="{81559C47-EFE0-4BE8-9B2C-17837C5D16F1}"/>
              </a:ext>
            </a:extLst>
          </p:cNvPr>
          <p:cNvSpPr/>
          <p:nvPr/>
        </p:nvSpPr>
        <p:spPr>
          <a:xfrm>
            <a:off x="9686463" y="1928499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8" name="Flowchart: Connector 137">
            <a:extLst>
              <a:ext uri="{FF2B5EF4-FFF2-40B4-BE49-F238E27FC236}">
                <a16:creationId xmlns:a16="http://schemas.microsoft.com/office/drawing/2014/main" id="{BEC8BCFF-CA26-4658-9A70-26C791D3E146}"/>
              </a:ext>
            </a:extLst>
          </p:cNvPr>
          <p:cNvSpPr/>
          <p:nvPr/>
        </p:nvSpPr>
        <p:spPr>
          <a:xfrm>
            <a:off x="10110926" y="2286191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9" name="Flowchart: Connector 138">
            <a:extLst>
              <a:ext uri="{FF2B5EF4-FFF2-40B4-BE49-F238E27FC236}">
                <a16:creationId xmlns:a16="http://schemas.microsoft.com/office/drawing/2014/main" id="{08AF2BE2-492F-4968-94A9-12411CB14370}"/>
              </a:ext>
            </a:extLst>
          </p:cNvPr>
          <p:cNvSpPr/>
          <p:nvPr/>
        </p:nvSpPr>
        <p:spPr>
          <a:xfrm>
            <a:off x="10522326" y="2286191"/>
            <a:ext cx="182880" cy="182880"/>
          </a:xfrm>
          <a:prstGeom prst="flowChartConnector">
            <a:avLst/>
          </a:prstGeom>
          <a:solidFill>
            <a:srgbClr val="FFFF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0" name="Flowchart: Connector 139">
            <a:extLst>
              <a:ext uri="{FF2B5EF4-FFF2-40B4-BE49-F238E27FC236}">
                <a16:creationId xmlns:a16="http://schemas.microsoft.com/office/drawing/2014/main" id="{30C5DE3C-7A04-4765-8240-F6CD2D0C2183}"/>
              </a:ext>
            </a:extLst>
          </p:cNvPr>
          <p:cNvSpPr/>
          <p:nvPr/>
        </p:nvSpPr>
        <p:spPr>
          <a:xfrm>
            <a:off x="11356375" y="2286382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1" name="Flowchart: Connector 140">
            <a:extLst>
              <a:ext uri="{FF2B5EF4-FFF2-40B4-BE49-F238E27FC236}">
                <a16:creationId xmlns:a16="http://schemas.microsoft.com/office/drawing/2014/main" id="{C676564D-5DC6-4544-80A0-F4E5E4CACF51}"/>
              </a:ext>
            </a:extLst>
          </p:cNvPr>
          <p:cNvSpPr/>
          <p:nvPr/>
        </p:nvSpPr>
        <p:spPr>
          <a:xfrm>
            <a:off x="10945882" y="2279331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2" name="Flowchart: Connector 141">
            <a:extLst>
              <a:ext uri="{FF2B5EF4-FFF2-40B4-BE49-F238E27FC236}">
                <a16:creationId xmlns:a16="http://schemas.microsoft.com/office/drawing/2014/main" id="{20D04085-E109-4EF1-B959-4E1719CEA75A}"/>
              </a:ext>
            </a:extLst>
          </p:cNvPr>
          <p:cNvSpPr/>
          <p:nvPr/>
        </p:nvSpPr>
        <p:spPr>
          <a:xfrm>
            <a:off x="9246860" y="2279331"/>
            <a:ext cx="182880" cy="182880"/>
          </a:xfrm>
          <a:prstGeom prst="flowChartConnector">
            <a:avLst/>
          </a:prstGeom>
          <a:solidFill>
            <a:srgbClr val="FFFF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3" name="Flowchart: Connector 142">
            <a:extLst>
              <a:ext uri="{FF2B5EF4-FFF2-40B4-BE49-F238E27FC236}">
                <a16:creationId xmlns:a16="http://schemas.microsoft.com/office/drawing/2014/main" id="{6A79FA31-51D0-42F8-AA7F-A8D220F80308}"/>
              </a:ext>
            </a:extLst>
          </p:cNvPr>
          <p:cNvSpPr/>
          <p:nvPr/>
        </p:nvSpPr>
        <p:spPr>
          <a:xfrm>
            <a:off x="9676770" y="2286382"/>
            <a:ext cx="182880" cy="182880"/>
          </a:xfrm>
          <a:prstGeom prst="flowChartConnector">
            <a:avLst/>
          </a:prstGeom>
          <a:solidFill>
            <a:srgbClr val="FFFF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C6AEF2CC-838C-445A-A1FF-DC380EFB466E}"/>
              </a:ext>
            </a:extLst>
          </p:cNvPr>
          <p:cNvSpPr/>
          <p:nvPr/>
        </p:nvSpPr>
        <p:spPr>
          <a:xfrm>
            <a:off x="9249844" y="2656810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id="{8D687227-C8A9-4CFD-A45E-85D1E1043B9A}"/>
              </a:ext>
            </a:extLst>
          </p:cNvPr>
          <p:cNvSpPr/>
          <p:nvPr/>
        </p:nvSpPr>
        <p:spPr>
          <a:xfrm>
            <a:off x="9686463" y="2656810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id="{AB02A2B7-2C5A-4F85-9222-E2217AFA7D37}"/>
              </a:ext>
            </a:extLst>
          </p:cNvPr>
          <p:cNvSpPr/>
          <p:nvPr/>
        </p:nvSpPr>
        <p:spPr>
          <a:xfrm>
            <a:off x="11356375" y="2670334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2F97916E-37D3-4BF3-B7DA-674A4C3F56E4}"/>
              </a:ext>
            </a:extLst>
          </p:cNvPr>
          <p:cNvSpPr/>
          <p:nvPr/>
        </p:nvSpPr>
        <p:spPr>
          <a:xfrm>
            <a:off x="10110926" y="2656810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8" name="Flowchart: Connector 147">
            <a:extLst>
              <a:ext uri="{FF2B5EF4-FFF2-40B4-BE49-F238E27FC236}">
                <a16:creationId xmlns:a16="http://schemas.microsoft.com/office/drawing/2014/main" id="{D51C6B5A-1BEC-41AA-9C48-91FC09F609D1}"/>
              </a:ext>
            </a:extLst>
          </p:cNvPr>
          <p:cNvSpPr/>
          <p:nvPr/>
        </p:nvSpPr>
        <p:spPr>
          <a:xfrm>
            <a:off x="10522326" y="2670334"/>
            <a:ext cx="182880" cy="182880"/>
          </a:xfrm>
          <a:prstGeom prst="flowChartConnector">
            <a:avLst/>
          </a:prstGeom>
          <a:solidFill>
            <a:srgbClr val="FFFF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Flowchart: Connector 148">
            <a:extLst>
              <a:ext uri="{FF2B5EF4-FFF2-40B4-BE49-F238E27FC236}">
                <a16:creationId xmlns:a16="http://schemas.microsoft.com/office/drawing/2014/main" id="{329CB23A-DC54-4A24-A026-1DAE8F9372B2}"/>
              </a:ext>
            </a:extLst>
          </p:cNvPr>
          <p:cNvSpPr/>
          <p:nvPr/>
        </p:nvSpPr>
        <p:spPr>
          <a:xfrm>
            <a:off x="10940564" y="2661358"/>
            <a:ext cx="182880" cy="182880"/>
          </a:xfrm>
          <a:prstGeom prst="flowChartConnector">
            <a:avLst/>
          </a:prstGeom>
          <a:solidFill>
            <a:srgbClr val="FFFF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0" name="Flowchart: Connector 149">
            <a:extLst>
              <a:ext uri="{FF2B5EF4-FFF2-40B4-BE49-F238E27FC236}">
                <a16:creationId xmlns:a16="http://schemas.microsoft.com/office/drawing/2014/main" id="{8DE7520D-A71F-4005-A04D-6EA94E688BAB}"/>
              </a:ext>
            </a:extLst>
          </p:cNvPr>
          <p:cNvSpPr/>
          <p:nvPr/>
        </p:nvSpPr>
        <p:spPr>
          <a:xfrm>
            <a:off x="10110926" y="3029736"/>
            <a:ext cx="182880" cy="182880"/>
          </a:xfrm>
          <a:prstGeom prst="flowChartConnector">
            <a:avLst/>
          </a:prstGeom>
          <a:solidFill>
            <a:srgbClr val="FFFF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1" name="Flowchart: Connector 150">
            <a:extLst>
              <a:ext uri="{FF2B5EF4-FFF2-40B4-BE49-F238E27FC236}">
                <a16:creationId xmlns:a16="http://schemas.microsoft.com/office/drawing/2014/main" id="{6EC97303-653E-49BF-A808-BC93E9A20523}"/>
              </a:ext>
            </a:extLst>
          </p:cNvPr>
          <p:cNvSpPr/>
          <p:nvPr/>
        </p:nvSpPr>
        <p:spPr>
          <a:xfrm>
            <a:off x="10529164" y="3034448"/>
            <a:ext cx="182880" cy="182880"/>
          </a:xfrm>
          <a:prstGeom prst="flowChartConnector">
            <a:avLst/>
          </a:prstGeom>
          <a:solidFill>
            <a:srgbClr val="FFFF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2" name="Flowchart: Connector 151">
            <a:extLst>
              <a:ext uri="{FF2B5EF4-FFF2-40B4-BE49-F238E27FC236}">
                <a16:creationId xmlns:a16="http://schemas.microsoft.com/office/drawing/2014/main" id="{5EA52E03-4A52-4E0F-B7FB-53A2FB9FAB37}"/>
              </a:ext>
            </a:extLst>
          </p:cNvPr>
          <p:cNvSpPr/>
          <p:nvPr/>
        </p:nvSpPr>
        <p:spPr>
          <a:xfrm>
            <a:off x="11365346" y="3034448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3" name="Flowchart: Connector 152">
            <a:extLst>
              <a:ext uri="{FF2B5EF4-FFF2-40B4-BE49-F238E27FC236}">
                <a16:creationId xmlns:a16="http://schemas.microsoft.com/office/drawing/2014/main" id="{8AF21109-43FD-4AA4-9183-75D6A3E5DC8D}"/>
              </a:ext>
            </a:extLst>
          </p:cNvPr>
          <p:cNvSpPr/>
          <p:nvPr/>
        </p:nvSpPr>
        <p:spPr>
          <a:xfrm>
            <a:off x="10940564" y="3029736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4" name="Flowchart: Connector 153">
            <a:extLst>
              <a:ext uri="{FF2B5EF4-FFF2-40B4-BE49-F238E27FC236}">
                <a16:creationId xmlns:a16="http://schemas.microsoft.com/office/drawing/2014/main" id="{66852D39-83AA-4C82-857E-4C5B8BF57636}"/>
              </a:ext>
            </a:extLst>
          </p:cNvPr>
          <p:cNvSpPr/>
          <p:nvPr/>
        </p:nvSpPr>
        <p:spPr>
          <a:xfrm>
            <a:off x="9246860" y="3029736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5" name="Flowchart: Connector 154">
            <a:extLst>
              <a:ext uri="{FF2B5EF4-FFF2-40B4-BE49-F238E27FC236}">
                <a16:creationId xmlns:a16="http://schemas.microsoft.com/office/drawing/2014/main" id="{3FD9FBEA-70D2-4D6F-B974-52E0E6D6F40F}"/>
              </a:ext>
            </a:extLst>
          </p:cNvPr>
          <p:cNvSpPr/>
          <p:nvPr/>
        </p:nvSpPr>
        <p:spPr>
          <a:xfrm>
            <a:off x="9664951" y="3030209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6" name="Flowchart: Connector 155">
            <a:extLst>
              <a:ext uri="{FF2B5EF4-FFF2-40B4-BE49-F238E27FC236}">
                <a16:creationId xmlns:a16="http://schemas.microsoft.com/office/drawing/2014/main" id="{8FC5E266-0AEA-4988-AE0F-3838D96F6E27}"/>
              </a:ext>
            </a:extLst>
          </p:cNvPr>
          <p:cNvSpPr/>
          <p:nvPr/>
        </p:nvSpPr>
        <p:spPr>
          <a:xfrm>
            <a:off x="9257051" y="3392025"/>
            <a:ext cx="182880" cy="182880"/>
          </a:xfrm>
          <a:prstGeom prst="flowChartConnector">
            <a:avLst/>
          </a:prstGeom>
          <a:solidFill>
            <a:srgbClr val="FFFF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7" name="Flowchart: Connector 156">
            <a:extLst>
              <a:ext uri="{FF2B5EF4-FFF2-40B4-BE49-F238E27FC236}">
                <a16:creationId xmlns:a16="http://schemas.microsoft.com/office/drawing/2014/main" id="{AA4BC5B6-FE72-47FC-8DEB-950EDB74DEE0}"/>
              </a:ext>
            </a:extLst>
          </p:cNvPr>
          <p:cNvSpPr/>
          <p:nvPr/>
        </p:nvSpPr>
        <p:spPr>
          <a:xfrm>
            <a:off x="9675142" y="3392498"/>
            <a:ext cx="182880" cy="182880"/>
          </a:xfrm>
          <a:prstGeom prst="flowChartConnector">
            <a:avLst/>
          </a:prstGeom>
          <a:solidFill>
            <a:srgbClr val="FFFF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8" name="Flowchart: Connector 157">
            <a:extLst>
              <a:ext uri="{FF2B5EF4-FFF2-40B4-BE49-F238E27FC236}">
                <a16:creationId xmlns:a16="http://schemas.microsoft.com/office/drawing/2014/main" id="{6879F6FB-97BA-439A-B279-970A47A800A6}"/>
              </a:ext>
            </a:extLst>
          </p:cNvPr>
          <p:cNvSpPr/>
          <p:nvPr/>
        </p:nvSpPr>
        <p:spPr>
          <a:xfrm>
            <a:off x="10531297" y="3398562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9" name="Flowchart: Connector 158">
            <a:extLst>
              <a:ext uri="{FF2B5EF4-FFF2-40B4-BE49-F238E27FC236}">
                <a16:creationId xmlns:a16="http://schemas.microsoft.com/office/drawing/2014/main" id="{59F444CB-5DE2-4397-965A-F8806CFCAF89}"/>
              </a:ext>
            </a:extLst>
          </p:cNvPr>
          <p:cNvSpPr/>
          <p:nvPr/>
        </p:nvSpPr>
        <p:spPr>
          <a:xfrm>
            <a:off x="10119897" y="3398562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0" name="Flowchart: Connector 159">
            <a:extLst>
              <a:ext uri="{FF2B5EF4-FFF2-40B4-BE49-F238E27FC236}">
                <a16:creationId xmlns:a16="http://schemas.microsoft.com/office/drawing/2014/main" id="{82BDB185-54E4-4A6B-9588-C4F42798CC4D}"/>
              </a:ext>
            </a:extLst>
          </p:cNvPr>
          <p:cNvSpPr/>
          <p:nvPr/>
        </p:nvSpPr>
        <p:spPr>
          <a:xfrm>
            <a:off x="10954853" y="3398562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1" name="Flowchart: Connector 160">
            <a:extLst>
              <a:ext uri="{FF2B5EF4-FFF2-40B4-BE49-F238E27FC236}">
                <a16:creationId xmlns:a16="http://schemas.microsoft.com/office/drawing/2014/main" id="{FF67A802-48EE-4E01-926D-399368DBF183}"/>
              </a:ext>
            </a:extLst>
          </p:cNvPr>
          <p:cNvSpPr/>
          <p:nvPr/>
        </p:nvSpPr>
        <p:spPr>
          <a:xfrm>
            <a:off x="11365346" y="3398562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2" name="Flowchart: Connector 161">
            <a:extLst>
              <a:ext uri="{FF2B5EF4-FFF2-40B4-BE49-F238E27FC236}">
                <a16:creationId xmlns:a16="http://schemas.microsoft.com/office/drawing/2014/main" id="{BAA48EDE-0C58-4A16-B695-CCD3FA7A23E3}"/>
              </a:ext>
            </a:extLst>
          </p:cNvPr>
          <p:cNvSpPr/>
          <p:nvPr/>
        </p:nvSpPr>
        <p:spPr>
          <a:xfrm>
            <a:off x="10119897" y="3780133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3" name="Flowchart: Connector 162">
            <a:extLst>
              <a:ext uri="{FF2B5EF4-FFF2-40B4-BE49-F238E27FC236}">
                <a16:creationId xmlns:a16="http://schemas.microsoft.com/office/drawing/2014/main" id="{98C42F6C-8F4E-4C79-A50B-11E7DD7F8CF7}"/>
              </a:ext>
            </a:extLst>
          </p:cNvPr>
          <p:cNvSpPr/>
          <p:nvPr/>
        </p:nvSpPr>
        <p:spPr>
          <a:xfrm>
            <a:off x="9251486" y="3757653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4" name="Flowchart: Connector 163">
            <a:extLst>
              <a:ext uri="{FF2B5EF4-FFF2-40B4-BE49-F238E27FC236}">
                <a16:creationId xmlns:a16="http://schemas.microsoft.com/office/drawing/2014/main" id="{D8E992FA-6CB7-48F7-9D1C-A82C25E1D1DB}"/>
              </a:ext>
            </a:extLst>
          </p:cNvPr>
          <p:cNvSpPr/>
          <p:nvPr/>
        </p:nvSpPr>
        <p:spPr>
          <a:xfrm>
            <a:off x="9685691" y="3774036"/>
            <a:ext cx="182880" cy="182880"/>
          </a:xfrm>
          <a:prstGeom prst="flowChartConnector">
            <a:avLst/>
          </a:prstGeom>
          <a:solidFill>
            <a:srgbClr val="FFFF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5" name="Flowchart: Connector 164">
            <a:extLst>
              <a:ext uri="{FF2B5EF4-FFF2-40B4-BE49-F238E27FC236}">
                <a16:creationId xmlns:a16="http://schemas.microsoft.com/office/drawing/2014/main" id="{48C56C3E-F511-4F6A-87D3-0CC683D051E0}"/>
              </a:ext>
            </a:extLst>
          </p:cNvPr>
          <p:cNvSpPr/>
          <p:nvPr/>
        </p:nvSpPr>
        <p:spPr>
          <a:xfrm>
            <a:off x="10961125" y="3774036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6" name="Flowchart: Connector 165">
            <a:extLst>
              <a:ext uri="{FF2B5EF4-FFF2-40B4-BE49-F238E27FC236}">
                <a16:creationId xmlns:a16="http://schemas.microsoft.com/office/drawing/2014/main" id="{EF5FDE06-F33F-438E-BDFD-8CF7D9321674}"/>
              </a:ext>
            </a:extLst>
          </p:cNvPr>
          <p:cNvSpPr/>
          <p:nvPr/>
        </p:nvSpPr>
        <p:spPr>
          <a:xfrm>
            <a:off x="11371618" y="3774036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7" name="Flowchart: Connector 166">
            <a:extLst>
              <a:ext uri="{FF2B5EF4-FFF2-40B4-BE49-F238E27FC236}">
                <a16:creationId xmlns:a16="http://schemas.microsoft.com/office/drawing/2014/main" id="{872448CF-2A92-486F-8E8C-ADAA0ADB1BBE}"/>
              </a:ext>
            </a:extLst>
          </p:cNvPr>
          <p:cNvSpPr/>
          <p:nvPr/>
        </p:nvSpPr>
        <p:spPr>
          <a:xfrm>
            <a:off x="10532766" y="3767513"/>
            <a:ext cx="182880" cy="182880"/>
          </a:xfrm>
          <a:prstGeom prst="flowChartConnector">
            <a:avLst/>
          </a:prstGeom>
          <a:solidFill>
            <a:srgbClr val="FFFF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8" name="Flowchart: Connector 167">
            <a:extLst>
              <a:ext uri="{FF2B5EF4-FFF2-40B4-BE49-F238E27FC236}">
                <a16:creationId xmlns:a16="http://schemas.microsoft.com/office/drawing/2014/main" id="{A7F73CF5-3E5A-469D-8D21-6AE99078B2E7}"/>
              </a:ext>
            </a:extLst>
          </p:cNvPr>
          <p:cNvSpPr/>
          <p:nvPr/>
        </p:nvSpPr>
        <p:spPr>
          <a:xfrm>
            <a:off x="9249072" y="4155574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9" name="Flowchart: Connector 168">
            <a:extLst>
              <a:ext uri="{FF2B5EF4-FFF2-40B4-BE49-F238E27FC236}">
                <a16:creationId xmlns:a16="http://schemas.microsoft.com/office/drawing/2014/main" id="{108DB1CA-2D56-4468-9E2D-DEDD63F6D1E2}"/>
              </a:ext>
            </a:extLst>
          </p:cNvPr>
          <p:cNvSpPr/>
          <p:nvPr/>
        </p:nvSpPr>
        <p:spPr>
          <a:xfrm>
            <a:off x="9685691" y="4155574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0" name="Flowchart: Connector 169">
            <a:extLst>
              <a:ext uri="{FF2B5EF4-FFF2-40B4-BE49-F238E27FC236}">
                <a16:creationId xmlns:a16="http://schemas.microsoft.com/office/drawing/2014/main" id="{299ED1EE-E7EB-455B-AD2F-4D8F04BCFCAA}"/>
              </a:ext>
            </a:extLst>
          </p:cNvPr>
          <p:cNvSpPr/>
          <p:nvPr/>
        </p:nvSpPr>
        <p:spPr>
          <a:xfrm>
            <a:off x="11365346" y="4159167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1" name="Flowchart: Connector 170">
            <a:extLst>
              <a:ext uri="{FF2B5EF4-FFF2-40B4-BE49-F238E27FC236}">
                <a16:creationId xmlns:a16="http://schemas.microsoft.com/office/drawing/2014/main" id="{4102ABB4-B8B9-43C5-BE48-D4F8426F354E}"/>
              </a:ext>
            </a:extLst>
          </p:cNvPr>
          <p:cNvSpPr/>
          <p:nvPr/>
        </p:nvSpPr>
        <p:spPr>
          <a:xfrm>
            <a:off x="10517008" y="4159167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6BF565B3-61B7-41E7-95B6-C9FFB3B392D2}"/>
              </a:ext>
            </a:extLst>
          </p:cNvPr>
          <p:cNvSpPr/>
          <p:nvPr/>
        </p:nvSpPr>
        <p:spPr>
          <a:xfrm>
            <a:off x="10105608" y="4159167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3" name="Flowchart: Connector 172">
            <a:extLst>
              <a:ext uri="{FF2B5EF4-FFF2-40B4-BE49-F238E27FC236}">
                <a16:creationId xmlns:a16="http://schemas.microsoft.com/office/drawing/2014/main" id="{28B2AEE7-2036-4551-9ED8-221D150C9BB2}"/>
              </a:ext>
            </a:extLst>
          </p:cNvPr>
          <p:cNvSpPr/>
          <p:nvPr/>
        </p:nvSpPr>
        <p:spPr>
          <a:xfrm>
            <a:off x="10940564" y="4159167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id="{E20468A8-F790-4429-B1E1-D111FF8F313C}"/>
              </a:ext>
            </a:extLst>
          </p:cNvPr>
          <p:cNvSpPr/>
          <p:nvPr/>
        </p:nvSpPr>
        <p:spPr>
          <a:xfrm>
            <a:off x="9257051" y="4490854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5" name="Flowchart: Connector 174">
            <a:extLst>
              <a:ext uri="{FF2B5EF4-FFF2-40B4-BE49-F238E27FC236}">
                <a16:creationId xmlns:a16="http://schemas.microsoft.com/office/drawing/2014/main" id="{6CAF2771-AD0E-43EB-8B95-CAAA6EF034E7}"/>
              </a:ext>
            </a:extLst>
          </p:cNvPr>
          <p:cNvSpPr/>
          <p:nvPr/>
        </p:nvSpPr>
        <p:spPr>
          <a:xfrm>
            <a:off x="9693670" y="4490854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6" name="Flowchart: Connector 175">
            <a:extLst>
              <a:ext uri="{FF2B5EF4-FFF2-40B4-BE49-F238E27FC236}">
                <a16:creationId xmlns:a16="http://schemas.microsoft.com/office/drawing/2014/main" id="{A9B3C6C6-AE9F-44B1-881C-B898D5EADE1E}"/>
              </a:ext>
            </a:extLst>
          </p:cNvPr>
          <p:cNvSpPr/>
          <p:nvPr/>
        </p:nvSpPr>
        <p:spPr>
          <a:xfrm>
            <a:off x="11373911" y="4494447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7" name="Flowchart: Connector 176">
            <a:extLst>
              <a:ext uri="{FF2B5EF4-FFF2-40B4-BE49-F238E27FC236}">
                <a16:creationId xmlns:a16="http://schemas.microsoft.com/office/drawing/2014/main" id="{EE0D245B-8769-44FC-B7B2-AA7A911E2492}"/>
              </a:ext>
            </a:extLst>
          </p:cNvPr>
          <p:cNvSpPr/>
          <p:nvPr/>
        </p:nvSpPr>
        <p:spPr>
          <a:xfrm>
            <a:off x="10525573" y="4494447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7F54D0E9-FEBF-4634-B110-3D49406DF964}"/>
              </a:ext>
            </a:extLst>
          </p:cNvPr>
          <p:cNvSpPr/>
          <p:nvPr/>
        </p:nvSpPr>
        <p:spPr>
          <a:xfrm>
            <a:off x="10114173" y="4494447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id="{ADE0C904-D844-451D-9AAE-50ECF0B60DF6}"/>
              </a:ext>
            </a:extLst>
          </p:cNvPr>
          <p:cNvSpPr/>
          <p:nvPr/>
        </p:nvSpPr>
        <p:spPr>
          <a:xfrm>
            <a:off x="10949129" y="4494447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0" name="Flowchart: Connector 179">
            <a:extLst>
              <a:ext uri="{FF2B5EF4-FFF2-40B4-BE49-F238E27FC236}">
                <a16:creationId xmlns:a16="http://schemas.microsoft.com/office/drawing/2014/main" id="{B1A362C0-BC0F-4FFA-9DFC-C83374113F02}"/>
              </a:ext>
            </a:extLst>
          </p:cNvPr>
          <p:cNvSpPr/>
          <p:nvPr/>
        </p:nvSpPr>
        <p:spPr>
          <a:xfrm>
            <a:off x="9257051" y="4863722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1" name="Flowchart: Connector 180">
            <a:extLst>
              <a:ext uri="{FF2B5EF4-FFF2-40B4-BE49-F238E27FC236}">
                <a16:creationId xmlns:a16="http://schemas.microsoft.com/office/drawing/2014/main" id="{E760ABAC-B82A-4848-8CD8-991BA86F93B4}"/>
              </a:ext>
            </a:extLst>
          </p:cNvPr>
          <p:cNvSpPr/>
          <p:nvPr/>
        </p:nvSpPr>
        <p:spPr>
          <a:xfrm>
            <a:off x="9693670" y="4863722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2" name="Flowchart: Connector 181">
            <a:extLst>
              <a:ext uri="{FF2B5EF4-FFF2-40B4-BE49-F238E27FC236}">
                <a16:creationId xmlns:a16="http://schemas.microsoft.com/office/drawing/2014/main" id="{F46D841D-8867-4F8D-81DD-EEE73C2C5C84}"/>
              </a:ext>
            </a:extLst>
          </p:cNvPr>
          <p:cNvSpPr/>
          <p:nvPr/>
        </p:nvSpPr>
        <p:spPr>
          <a:xfrm>
            <a:off x="11370664" y="4869921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3" name="Flowchart: Connector 182">
            <a:extLst>
              <a:ext uri="{FF2B5EF4-FFF2-40B4-BE49-F238E27FC236}">
                <a16:creationId xmlns:a16="http://schemas.microsoft.com/office/drawing/2014/main" id="{59722410-090F-43CB-A6ED-5E871B51C4D1}"/>
              </a:ext>
            </a:extLst>
          </p:cNvPr>
          <p:cNvSpPr/>
          <p:nvPr/>
        </p:nvSpPr>
        <p:spPr>
          <a:xfrm>
            <a:off x="10522326" y="4869921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4" name="Flowchart: Connector 183">
            <a:extLst>
              <a:ext uri="{FF2B5EF4-FFF2-40B4-BE49-F238E27FC236}">
                <a16:creationId xmlns:a16="http://schemas.microsoft.com/office/drawing/2014/main" id="{AEBCDDB2-054B-4F32-A399-0AA1321EA03C}"/>
              </a:ext>
            </a:extLst>
          </p:cNvPr>
          <p:cNvSpPr/>
          <p:nvPr/>
        </p:nvSpPr>
        <p:spPr>
          <a:xfrm>
            <a:off x="10110926" y="4869921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5" name="Flowchart: Connector 184">
            <a:extLst>
              <a:ext uri="{FF2B5EF4-FFF2-40B4-BE49-F238E27FC236}">
                <a16:creationId xmlns:a16="http://schemas.microsoft.com/office/drawing/2014/main" id="{AC493F73-BBF7-4972-AE9D-8D635372DB14}"/>
              </a:ext>
            </a:extLst>
          </p:cNvPr>
          <p:cNvSpPr/>
          <p:nvPr/>
        </p:nvSpPr>
        <p:spPr>
          <a:xfrm>
            <a:off x="10945882" y="4869921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6" name="Flowchart: Connector 185">
            <a:extLst>
              <a:ext uri="{FF2B5EF4-FFF2-40B4-BE49-F238E27FC236}">
                <a16:creationId xmlns:a16="http://schemas.microsoft.com/office/drawing/2014/main" id="{36634A16-0ACD-4408-B893-B4DAD01A0FF2}"/>
              </a:ext>
            </a:extLst>
          </p:cNvPr>
          <p:cNvSpPr/>
          <p:nvPr/>
        </p:nvSpPr>
        <p:spPr>
          <a:xfrm>
            <a:off x="9249844" y="5224055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7" name="Flowchart: Connector 186">
            <a:extLst>
              <a:ext uri="{FF2B5EF4-FFF2-40B4-BE49-F238E27FC236}">
                <a16:creationId xmlns:a16="http://schemas.microsoft.com/office/drawing/2014/main" id="{7F745B2C-61CA-412D-8E03-FF3396D37E8A}"/>
              </a:ext>
            </a:extLst>
          </p:cNvPr>
          <p:cNvSpPr/>
          <p:nvPr/>
        </p:nvSpPr>
        <p:spPr>
          <a:xfrm>
            <a:off x="9686463" y="5224055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8" name="Flowchart: Connector 187">
            <a:extLst>
              <a:ext uri="{FF2B5EF4-FFF2-40B4-BE49-F238E27FC236}">
                <a16:creationId xmlns:a16="http://schemas.microsoft.com/office/drawing/2014/main" id="{33582A8D-92F8-4A36-871C-C34B3B55AB33}"/>
              </a:ext>
            </a:extLst>
          </p:cNvPr>
          <p:cNvSpPr/>
          <p:nvPr/>
        </p:nvSpPr>
        <p:spPr>
          <a:xfrm>
            <a:off x="11365346" y="5217444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9" name="Flowchart: Connector 188">
            <a:extLst>
              <a:ext uri="{FF2B5EF4-FFF2-40B4-BE49-F238E27FC236}">
                <a16:creationId xmlns:a16="http://schemas.microsoft.com/office/drawing/2014/main" id="{D8546E4F-CDD2-4657-82F5-D34CD345DD51}"/>
              </a:ext>
            </a:extLst>
          </p:cNvPr>
          <p:cNvSpPr/>
          <p:nvPr/>
        </p:nvSpPr>
        <p:spPr>
          <a:xfrm>
            <a:off x="10517008" y="5217444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0" name="Flowchart: Connector 189">
            <a:extLst>
              <a:ext uri="{FF2B5EF4-FFF2-40B4-BE49-F238E27FC236}">
                <a16:creationId xmlns:a16="http://schemas.microsoft.com/office/drawing/2014/main" id="{9BB40F4E-8306-4D11-A454-39AFF6601DDE}"/>
              </a:ext>
            </a:extLst>
          </p:cNvPr>
          <p:cNvSpPr/>
          <p:nvPr/>
        </p:nvSpPr>
        <p:spPr>
          <a:xfrm>
            <a:off x="10105608" y="5217444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1" name="Flowchart: Connector 190">
            <a:extLst>
              <a:ext uri="{FF2B5EF4-FFF2-40B4-BE49-F238E27FC236}">
                <a16:creationId xmlns:a16="http://schemas.microsoft.com/office/drawing/2014/main" id="{D6CCEFE0-EF31-4EC6-AB52-9329A4646E6C}"/>
              </a:ext>
            </a:extLst>
          </p:cNvPr>
          <p:cNvSpPr/>
          <p:nvPr/>
        </p:nvSpPr>
        <p:spPr>
          <a:xfrm>
            <a:off x="10940564" y="5217444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C0495416-C781-4B42-8254-CC48B583286D}"/>
              </a:ext>
            </a:extLst>
          </p:cNvPr>
          <p:cNvSpPr/>
          <p:nvPr/>
        </p:nvSpPr>
        <p:spPr>
          <a:xfrm>
            <a:off x="9247512" y="5609568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8FC80EAC-3C2A-4873-A7A4-4410B047B040}"/>
              </a:ext>
            </a:extLst>
          </p:cNvPr>
          <p:cNvSpPr/>
          <p:nvPr/>
        </p:nvSpPr>
        <p:spPr>
          <a:xfrm>
            <a:off x="9684131" y="5609568"/>
            <a:ext cx="182880" cy="182880"/>
          </a:xfrm>
          <a:prstGeom prst="flowChartConnector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4" name="Flowchart: Connector 193">
            <a:extLst>
              <a:ext uri="{FF2B5EF4-FFF2-40B4-BE49-F238E27FC236}">
                <a16:creationId xmlns:a16="http://schemas.microsoft.com/office/drawing/2014/main" id="{F2362C27-C362-43AA-B60E-A5E0DE58C25A}"/>
              </a:ext>
            </a:extLst>
          </p:cNvPr>
          <p:cNvSpPr/>
          <p:nvPr/>
        </p:nvSpPr>
        <p:spPr>
          <a:xfrm>
            <a:off x="10119897" y="5629230"/>
            <a:ext cx="182880" cy="182880"/>
          </a:xfrm>
          <a:prstGeom prst="flowChartConnector">
            <a:avLst/>
          </a:prstGeom>
          <a:solidFill>
            <a:srgbClr val="FFFF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5" name="Flowchart: Connector 194">
            <a:extLst>
              <a:ext uri="{FF2B5EF4-FFF2-40B4-BE49-F238E27FC236}">
                <a16:creationId xmlns:a16="http://schemas.microsoft.com/office/drawing/2014/main" id="{42287FE3-C99E-4DDD-9991-327C16B7FB26}"/>
              </a:ext>
            </a:extLst>
          </p:cNvPr>
          <p:cNvSpPr/>
          <p:nvPr/>
        </p:nvSpPr>
        <p:spPr>
          <a:xfrm>
            <a:off x="10538135" y="5633942"/>
            <a:ext cx="182880" cy="182880"/>
          </a:xfrm>
          <a:prstGeom prst="flowChartConnector">
            <a:avLst/>
          </a:prstGeom>
          <a:solidFill>
            <a:srgbClr val="FFFF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6" name="Flowchart: Connector 195">
            <a:extLst>
              <a:ext uri="{FF2B5EF4-FFF2-40B4-BE49-F238E27FC236}">
                <a16:creationId xmlns:a16="http://schemas.microsoft.com/office/drawing/2014/main" id="{45067BF3-645F-4B88-B787-712FB2C0B768}"/>
              </a:ext>
            </a:extLst>
          </p:cNvPr>
          <p:cNvSpPr/>
          <p:nvPr/>
        </p:nvSpPr>
        <p:spPr>
          <a:xfrm>
            <a:off x="10940564" y="5629230"/>
            <a:ext cx="182880" cy="182880"/>
          </a:xfrm>
          <a:prstGeom prst="flowChartConnector">
            <a:avLst/>
          </a:prstGeom>
          <a:solidFill>
            <a:srgbClr val="FFFF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7" name="Flowchart: Connector 196">
            <a:extLst>
              <a:ext uri="{FF2B5EF4-FFF2-40B4-BE49-F238E27FC236}">
                <a16:creationId xmlns:a16="http://schemas.microsoft.com/office/drawing/2014/main" id="{FEB174FC-794C-4612-B101-78697EAFAE8A}"/>
              </a:ext>
            </a:extLst>
          </p:cNvPr>
          <p:cNvSpPr/>
          <p:nvPr/>
        </p:nvSpPr>
        <p:spPr>
          <a:xfrm>
            <a:off x="11360072" y="5629230"/>
            <a:ext cx="182880" cy="182880"/>
          </a:xfrm>
          <a:prstGeom prst="flowChartConnector">
            <a:avLst/>
          </a:prstGeom>
          <a:solidFill>
            <a:srgbClr val="FF000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31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8" grpId="0" animBg="1"/>
      <p:bldP spid="92" grpId="0" animBg="1"/>
      <p:bldP spid="93" grpId="0" animBg="1"/>
      <p:bldP spid="94" grpId="0" animBg="1"/>
      <p:bldP spid="26" grpId="0" animBg="1"/>
      <p:bldP spid="95" grpId="0" animBg="1"/>
      <p:bldP spid="96" grpId="0" animBg="1"/>
      <p:bldP spid="100" grpId="0" animBg="1"/>
      <p:bldP spid="101" grpId="0" animBg="1"/>
      <p:bldP spid="102" grpId="0" animBg="1"/>
      <p:bldP spid="120" grpId="0" animBg="1"/>
      <p:bldP spid="121" grpId="0"/>
      <p:bldP spid="122" grpId="0" animBg="1"/>
      <p:bldP spid="125" grpId="0"/>
      <p:bldP spid="130" grpId="0" animBg="1"/>
      <p:bldP spid="131" grpId="0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0A647E-00FE-493C-8BA4-1941EC6AFA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 dirty="0"/>
              <a:t>© Heinz Nixdorf Institut / Fraunhofer IEM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37F2D4-BE3C-47FF-8799-CE0873FA67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13</a:t>
            </a:fld>
            <a:endParaRPr lang="de-DE" noProof="0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A1702675-872F-4C44-95C8-014DAC8B5F43}"/>
              </a:ext>
            </a:extLst>
          </p:cNvPr>
          <p:cNvSpPr txBox="1">
            <a:spLocks/>
          </p:cNvSpPr>
          <p:nvPr/>
        </p:nvSpPr>
        <p:spPr bwMode="gray">
          <a:xfrm>
            <a:off x="540070" y="234000"/>
            <a:ext cx="11111046" cy="39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Holo-Light </a:t>
            </a:r>
            <a:r>
              <a:rPr lang="en-US" sz="1400" dirty="0">
                <a:solidFill>
                  <a:schemeClr val="tx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[Hol21]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1" name="Picture 90" descr="A picture containing hula-hoop, black&#10;&#10;Description automatically generated">
            <a:extLst>
              <a:ext uri="{FF2B5EF4-FFF2-40B4-BE49-F238E27FC236}">
                <a16:creationId xmlns:a16="http://schemas.microsoft.com/office/drawing/2014/main" id="{210DC1BD-AC92-4AB1-83B1-B8AF384C5FA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9643" y="1846560"/>
            <a:ext cx="1135678" cy="498308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22F5EEDF-D320-4CA1-83BA-641C883C8C58}"/>
              </a:ext>
            </a:extLst>
          </p:cNvPr>
          <p:cNvSpPr txBox="1"/>
          <p:nvPr/>
        </p:nvSpPr>
        <p:spPr>
          <a:xfrm>
            <a:off x="540070" y="2435809"/>
            <a:ext cx="1654084" cy="725771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600" b="1" dirty="0"/>
              <a:t>Microsoft HoloLens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FD5C8-0CAE-4A60-A687-40E97F610A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457218">
            <a:off x="835094" y="3871542"/>
            <a:ext cx="1135678" cy="1135678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7E72ECD3-163F-4062-977F-89AB337FD22A}"/>
              </a:ext>
            </a:extLst>
          </p:cNvPr>
          <p:cNvSpPr txBox="1"/>
          <p:nvPr/>
        </p:nvSpPr>
        <p:spPr>
          <a:xfrm>
            <a:off x="545280" y="5085811"/>
            <a:ext cx="1654084" cy="28800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600" b="1" dirty="0"/>
              <a:t>Stylus XR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DC33E4-8680-400B-8F69-412954C9853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0278" y="1318794"/>
            <a:ext cx="723929" cy="723929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5B1281DB-6ABC-430B-A569-95D3DEB0A19E}"/>
              </a:ext>
            </a:extLst>
          </p:cNvPr>
          <p:cNvSpPr/>
          <p:nvPr/>
        </p:nvSpPr>
        <p:spPr>
          <a:xfrm>
            <a:off x="1182473" y="3248700"/>
            <a:ext cx="369277" cy="357148"/>
          </a:xfrm>
          <a:prstGeom prst="mathPlus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D5BCCDF3-3298-4EEC-BD5D-2AA168552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7622" y="3355315"/>
            <a:ext cx="4043494" cy="2699698"/>
          </a:xfrm>
          <a:prstGeom prst="rect">
            <a:avLst/>
          </a:prstGeom>
        </p:spPr>
      </p:pic>
      <p:pic>
        <p:nvPicPr>
          <p:cNvPr id="18" name="Picture 17" descr="A picture containing person, hospital room&#10;&#10;Description automatically generated">
            <a:extLst>
              <a:ext uri="{FF2B5EF4-FFF2-40B4-BE49-F238E27FC236}">
                <a16:creationId xmlns:a16="http://schemas.microsoft.com/office/drawing/2014/main" id="{F4C11FA1-448E-4C8C-A0F4-80FB31CC0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1691" y="630000"/>
            <a:ext cx="4013390" cy="2699698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1909D7AA-FB05-43BE-BC25-5717B03953E4}"/>
              </a:ext>
            </a:extLst>
          </p:cNvPr>
          <p:cNvSpPr txBox="1"/>
          <p:nvPr/>
        </p:nvSpPr>
        <p:spPr>
          <a:xfrm>
            <a:off x="8114014" y="630000"/>
            <a:ext cx="3537102" cy="60827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/>
              <a:t>ARES</a:t>
            </a:r>
            <a:r>
              <a:rPr lang="en-US" sz="1600" dirty="0"/>
              <a:t> (Augmented Reality Engineering Space)</a:t>
            </a:r>
            <a:endParaRPr lang="en-US" sz="16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DFF5942-E430-40FE-B8A7-4826C5EA20F6}"/>
              </a:ext>
            </a:extLst>
          </p:cNvPr>
          <p:cNvSpPr txBox="1"/>
          <p:nvPr/>
        </p:nvSpPr>
        <p:spPr>
          <a:xfrm>
            <a:off x="3871691" y="5409450"/>
            <a:ext cx="3537102" cy="645563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/>
              <a:t>Stylus XR </a:t>
            </a:r>
            <a:r>
              <a:rPr lang="en-US" sz="1600" dirty="0"/>
              <a:t>as AR/MR input device</a:t>
            </a:r>
            <a:endParaRPr lang="en-US" sz="1600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068B5DD-3D4D-48E4-B135-C763961A7768}"/>
              </a:ext>
            </a:extLst>
          </p:cNvPr>
          <p:cNvSpPr/>
          <p:nvPr/>
        </p:nvSpPr>
        <p:spPr>
          <a:xfrm>
            <a:off x="2617285" y="3191716"/>
            <a:ext cx="612002" cy="47111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37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0A647E-00FE-493C-8BA4-1941EC6AFA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 dirty="0"/>
              <a:t>© Heinz Nixdorf Institut / Fraunhofer IEM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37F2D4-BE3C-47FF-8799-CE0873FA67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14</a:t>
            </a:fld>
            <a:endParaRPr lang="de-DE" noProof="0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A1702675-872F-4C44-95C8-014DAC8B5F43}"/>
              </a:ext>
            </a:extLst>
          </p:cNvPr>
          <p:cNvSpPr txBox="1">
            <a:spLocks/>
          </p:cNvSpPr>
          <p:nvPr/>
        </p:nvSpPr>
        <p:spPr bwMode="gray">
          <a:xfrm>
            <a:off x="540070" y="234000"/>
            <a:ext cx="11111046" cy="39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Design Evaluation using AR </a:t>
            </a:r>
            <a:r>
              <a:rPr lang="en-US" sz="1400" dirty="0">
                <a:solidFill>
                  <a:schemeClr val="tx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[MZV18]</a:t>
            </a:r>
            <a:r>
              <a:rPr lang="en-US" dirty="0">
                <a:solidFill>
                  <a:schemeClr val="tx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Graphic 3" descr="List">
            <a:extLst>
              <a:ext uri="{FF2B5EF4-FFF2-40B4-BE49-F238E27FC236}">
                <a16:creationId xmlns:a16="http://schemas.microsoft.com/office/drawing/2014/main" id="{943B6E46-DE39-497D-8266-AD580E2017D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245" y="2014393"/>
            <a:ext cx="1237846" cy="12378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455846-5461-41D3-9692-4B13C89EF5EF}"/>
              </a:ext>
            </a:extLst>
          </p:cNvPr>
          <p:cNvSpPr txBox="1"/>
          <p:nvPr/>
        </p:nvSpPr>
        <p:spPr>
          <a:xfrm>
            <a:off x="509449" y="4667214"/>
            <a:ext cx="1654084" cy="656931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600" b="1" dirty="0"/>
              <a:t>Product requirements</a:t>
            </a:r>
          </a:p>
        </p:txBody>
      </p:sp>
      <p:pic>
        <p:nvPicPr>
          <p:cNvPr id="20" name="Graphic 19" descr="Monitor">
            <a:extLst>
              <a:ext uri="{FF2B5EF4-FFF2-40B4-BE49-F238E27FC236}">
                <a16:creationId xmlns:a16="http://schemas.microsoft.com/office/drawing/2014/main" id="{0FD3D886-4D3C-4752-98EA-5EAEE4FB4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67405" y="1912092"/>
            <a:ext cx="1646450" cy="16464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A64E4C-5B32-47D0-BC3A-DEEA7A4B1BD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81431" y="3700781"/>
            <a:ext cx="462277" cy="4622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B3BEE7-13F7-4786-BFEF-0BC4D683285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82353" y="3344096"/>
            <a:ext cx="799078" cy="799078"/>
          </a:xfrm>
          <a:prstGeom prst="rect">
            <a:avLst/>
          </a:prstGeom>
        </p:spPr>
      </p:pic>
      <p:pic>
        <p:nvPicPr>
          <p:cNvPr id="11" name="Graphic 10" descr="Paper">
            <a:extLst>
              <a:ext uri="{FF2B5EF4-FFF2-40B4-BE49-F238E27FC236}">
                <a16:creationId xmlns:a16="http://schemas.microsoft.com/office/drawing/2014/main" id="{F6B8F03C-7A63-4CB8-BE14-B2E0908E3AF4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71379" y="1596836"/>
            <a:ext cx="796385" cy="7963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038266-2E5C-4949-B849-98AC7A23BC18}"/>
              </a:ext>
            </a:extLst>
          </p:cNvPr>
          <p:cNvSpPr txBox="1"/>
          <p:nvPr/>
        </p:nvSpPr>
        <p:spPr>
          <a:xfrm>
            <a:off x="5478683" y="2045958"/>
            <a:ext cx="356567" cy="170503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Tx/>
              <a:buNone/>
            </a:pP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CAD</a:t>
            </a:r>
          </a:p>
        </p:txBody>
      </p:sp>
      <p:pic>
        <p:nvPicPr>
          <p:cNvPr id="17" name="Graphic 16" descr="Gears">
            <a:extLst>
              <a:ext uri="{FF2B5EF4-FFF2-40B4-BE49-F238E27FC236}">
                <a16:creationId xmlns:a16="http://schemas.microsoft.com/office/drawing/2014/main" id="{3D07F171-587B-4566-923C-E2AC7EACC91D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5532625" y="1829954"/>
            <a:ext cx="273892" cy="273892"/>
          </a:xfrm>
          <a:prstGeom prst="rect">
            <a:avLst/>
          </a:pr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A6B8E1F3-F12F-41F5-A6CB-F89B198953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5068" y="1151307"/>
            <a:ext cx="5304918" cy="30313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CC0FCF7-E236-4ADB-AC21-83C243C2BFCC}"/>
              </a:ext>
            </a:extLst>
          </p:cNvPr>
          <p:cNvSpPr txBox="1"/>
          <p:nvPr/>
        </p:nvSpPr>
        <p:spPr>
          <a:xfrm>
            <a:off x="6275068" y="4662906"/>
            <a:ext cx="5304918" cy="656931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600" b="1" dirty="0"/>
              <a:t>Design Evaluation using AR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739BC3-EAA9-44BC-BC81-6BAB8EC41343}"/>
              </a:ext>
            </a:extLst>
          </p:cNvPr>
          <p:cNvSpPr txBox="1"/>
          <p:nvPr/>
        </p:nvSpPr>
        <p:spPr>
          <a:xfrm>
            <a:off x="2501247" y="4662907"/>
            <a:ext cx="2792575" cy="656931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600" b="1" dirty="0"/>
              <a:t>Requirement evaluation and product design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EA57B02-CE1E-402B-93B8-6F5EAC9D339B}"/>
              </a:ext>
            </a:extLst>
          </p:cNvPr>
          <p:cNvSpPr/>
          <p:nvPr/>
        </p:nvSpPr>
        <p:spPr>
          <a:xfrm>
            <a:off x="2155496" y="2411782"/>
            <a:ext cx="612002" cy="47111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5DF202A-9E38-4B4D-B3F7-607B2F98D5F7}"/>
              </a:ext>
            </a:extLst>
          </p:cNvPr>
          <p:cNvSpPr/>
          <p:nvPr/>
        </p:nvSpPr>
        <p:spPr>
          <a:xfrm>
            <a:off x="4819328" y="2279972"/>
            <a:ext cx="612002" cy="47111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4E1B94D1-9FD8-403F-8F9C-72CD2515112B}"/>
              </a:ext>
            </a:extLst>
          </p:cNvPr>
          <p:cNvSpPr/>
          <p:nvPr/>
        </p:nvSpPr>
        <p:spPr>
          <a:xfrm rot="10800000">
            <a:off x="4847386" y="2638632"/>
            <a:ext cx="612002" cy="47111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1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">
            <a:extLst>
              <a:ext uri="{FF2B5EF4-FFF2-40B4-BE49-F238E27FC236}">
                <a16:creationId xmlns:a16="http://schemas.microsoft.com/office/drawing/2014/main" id="{CEA8B110-6478-48D3-9F7C-DD154AF7DAD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gray">
          <a:xfrm>
            <a:off x="8128000" y="1"/>
            <a:ext cx="4064000" cy="3593804"/>
          </a:xfrm>
        </p:spPr>
      </p:pic>
      <p:sp>
        <p:nvSpPr>
          <p:cNvPr id="9" name="Layer">
            <a:extLst>
              <a:ext uri="{FF2B5EF4-FFF2-40B4-BE49-F238E27FC236}">
                <a16:creationId xmlns:a16="http://schemas.microsoft.com/office/drawing/2014/main" id="{93B42811-61CF-4CD3-B6E0-B0C2986E4F45}"/>
              </a:ext>
            </a:extLst>
          </p:cNvPr>
          <p:cNvSpPr>
            <a:spLocks noGrp="1" noChangeAspect="1"/>
          </p:cNvSpPr>
          <p:nvPr>
            <p:ph type="body" sz="quarter" idx="21"/>
          </p:nvPr>
        </p:nvSpPr>
        <p:spPr bwMode="gray">
          <a:xfrm>
            <a:off x="8128000" y="1"/>
            <a:ext cx="4064400" cy="6858000"/>
          </a:xfrm>
        </p:spPr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4" name="Logo 1">
            <a:extLst>
              <a:ext uri="{FF2B5EF4-FFF2-40B4-BE49-F238E27FC236}">
                <a16:creationId xmlns:a16="http://schemas.microsoft.com/office/drawing/2014/main" id="{471F0115-C22D-4132-BE4E-DB11BBD37000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 bwMode="gray"/>
      </p:sp>
      <p:sp>
        <p:nvSpPr>
          <p:cNvPr id="5" name="Logo 2">
            <a:extLst>
              <a:ext uri="{FF2B5EF4-FFF2-40B4-BE49-F238E27FC236}">
                <a16:creationId xmlns:a16="http://schemas.microsoft.com/office/drawing/2014/main" id="{A0168C24-CF33-43D1-A2E8-770BEEB4A8B4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 bwMode="gray"/>
      </p:sp>
      <p:sp>
        <p:nvSpPr>
          <p:cNvPr id="6" name="Titel">
            <a:extLst>
              <a:ext uri="{FF2B5EF4-FFF2-40B4-BE49-F238E27FC236}">
                <a16:creationId xmlns:a16="http://schemas.microsoft.com/office/drawing/2014/main" id="{C83CF42F-51F2-4DD8-A4DF-C256EA70B73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anchor="ctr"/>
          <a:lstStyle/>
          <a:p>
            <a:r>
              <a:rPr lang="de-DE">
                <a:solidFill>
                  <a:schemeClr val="tx1"/>
                </a:solidFill>
              </a:rPr>
              <a:t>Concept &amp; implementation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Nr.">
            <a:extLst>
              <a:ext uri="{FF2B5EF4-FFF2-40B4-BE49-F238E27FC236}">
                <a16:creationId xmlns:a16="http://schemas.microsoft.com/office/drawing/2014/main" id="{F75C9C70-BB72-4C62-A1B1-8ECB1D8A0E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0" name="Fußzeile">
            <a:extLst>
              <a:ext uri="{FF2B5EF4-FFF2-40B4-BE49-F238E27FC236}">
                <a16:creationId xmlns:a16="http://schemas.microsoft.com/office/drawing/2014/main" id="{46D6A4CA-70DD-4497-8E2E-1C2209D00B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>
          <a:xfrm>
            <a:off x="1126821" y="6390000"/>
            <a:ext cx="4969177" cy="288000"/>
          </a:xfrm>
        </p:spPr>
        <p:txBody>
          <a:bodyPr/>
          <a:lstStyle/>
          <a:p>
            <a:r>
              <a:rPr lang="de-DE"/>
              <a:t>© Heinz Nixdorf Institut / Fraunhofer IEM</a:t>
            </a:r>
            <a:endParaRPr lang="de-DE" dirty="0"/>
          </a:p>
        </p:txBody>
      </p:sp>
      <p:sp>
        <p:nvSpPr>
          <p:cNvPr id="11" name="Foliennummer">
            <a:extLst>
              <a:ext uri="{FF2B5EF4-FFF2-40B4-BE49-F238E27FC236}">
                <a16:creationId xmlns:a16="http://schemas.microsoft.com/office/drawing/2014/main" id="{AFD07EC5-50C1-497A-83F5-6C8F0756CD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xfrm>
            <a:off x="540070" y="6390000"/>
            <a:ext cx="226830" cy="288000"/>
          </a:xfrm>
        </p:spPr>
        <p:txBody>
          <a:bodyPr/>
          <a:lstStyle/>
          <a:p>
            <a:fld id="{65685BD5-7F70-499C-8F04-1460C72EE5D6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40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5A8446-C3C4-4690-94CD-1DE2B776AC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9D91F6-4A03-48B3-A23E-ED0F3F8C2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16</a:t>
            </a:fld>
            <a:endParaRPr lang="de-DE" noProof="0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79287B18-04EA-4598-AE4E-1388DF51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Feedback Solution</a:t>
            </a:r>
          </a:p>
        </p:txBody>
      </p:sp>
      <p:sp>
        <p:nvSpPr>
          <p:cNvPr id="67" name="Hexagon 66">
            <a:extLst>
              <a:ext uri="{FF2B5EF4-FFF2-40B4-BE49-F238E27FC236}">
                <a16:creationId xmlns:a16="http://schemas.microsoft.com/office/drawing/2014/main" id="{B340554C-01FA-4DC8-8253-A77E8664D74B}"/>
              </a:ext>
            </a:extLst>
          </p:cNvPr>
          <p:cNvSpPr/>
          <p:nvPr/>
        </p:nvSpPr>
        <p:spPr>
          <a:xfrm>
            <a:off x="5066749" y="2540996"/>
            <a:ext cx="1935159" cy="1776006"/>
          </a:xfrm>
          <a:prstGeom prst="hex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B40F87-B473-4A9C-B1E9-B5B4A8AC5752}"/>
              </a:ext>
            </a:extLst>
          </p:cNvPr>
          <p:cNvSpPr txBox="1"/>
          <p:nvPr/>
        </p:nvSpPr>
        <p:spPr>
          <a:xfrm>
            <a:off x="5066749" y="3429000"/>
            <a:ext cx="1935159" cy="73152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Feedback</a:t>
            </a:r>
          </a:p>
          <a:p>
            <a:pPr marL="0" indent="0" algn="ctr">
              <a:buFontTx/>
              <a:buNone/>
            </a:pPr>
            <a:r>
              <a:rPr lang="en-US" b="1" dirty="0"/>
              <a:t>Solution</a:t>
            </a:r>
          </a:p>
        </p:txBody>
      </p:sp>
      <p:pic>
        <p:nvPicPr>
          <p:cNvPr id="69" name="Picture 68" descr="A picture containing shape&#10;&#10;Description automatically generated">
            <a:extLst>
              <a:ext uri="{FF2B5EF4-FFF2-40B4-BE49-F238E27FC236}">
                <a16:creationId xmlns:a16="http://schemas.microsoft.com/office/drawing/2014/main" id="{CBC89FB9-B93B-4E39-B65A-405E1A5F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569" y="2697479"/>
            <a:ext cx="731520" cy="731520"/>
          </a:xfrm>
          <a:prstGeom prst="rect">
            <a:avLst/>
          </a:prstGeom>
        </p:spPr>
      </p:pic>
      <p:sp>
        <p:nvSpPr>
          <p:cNvPr id="70" name="Hexagon 69">
            <a:extLst>
              <a:ext uri="{FF2B5EF4-FFF2-40B4-BE49-F238E27FC236}">
                <a16:creationId xmlns:a16="http://schemas.microsoft.com/office/drawing/2014/main" id="{A6A170D2-A143-4DF2-BFD0-A330B0008943}"/>
              </a:ext>
            </a:extLst>
          </p:cNvPr>
          <p:cNvSpPr/>
          <p:nvPr/>
        </p:nvSpPr>
        <p:spPr>
          <a:xfrm>
            <a:off x="3397197" y="1570896"/>
            <a:ext cx="1935159" cy="1776006"/>
          </a:xfrm>
          <a:prstGeom prst="hexago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A7051B3F-6CC8-4026-8C41-74F0D8F6C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014" y="1679982"/>
            <a:ext cx="731520" cy="73152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707CD464-800C-4EA5-91FD-B004949ED1A9}"/>
              </a:ext>
            </a:extLst>
          </p:cNvPr>
          <p:cNvSpPr txBox="1"/>
          <p:nvPr/>
        </p:nvSpPr>
        <p:spPr>
          <a:xfrm>
            <a:off x="3397197" y="2454083"/>
            <a:ext cx="1935159" cy="591866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Interactive visualization</a:t>
            </a:r>
          </a:p>
        </p:txBody>
      </p:sp>
      <p:sp>
        <p:nvSpPr>
          <p:cNvPr id="73" name="Hexagon 72">
            <a:extLst>
              <a:ext uri="{FF2B5EF4-FFF2-40B4-BE49-F238E27FC236}">
                <a16:creationId xmlns:a16="http://schemas.microsoft.com/office/drawing/2014/main" id="{3B82E180-86AC-454B-807A-EE5B5D83F431}"/>
              </a:ext>
            </a:extLst>
          </p:cNvPr>
          <p:cNvSpPr/>
          <p:nvPr/>
        </p:nvSpPr>
        <p:spPr>
          <a:xfrm>
            <a:off x="5081211" y="573686"/>
            <a:ext cx="1935159" cy="1776006"/>
          </a:xfrm>
          <a:prstGeom prst="hexago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6D6DA7-87D8-46AF-9C8D-C862C8BC4CDB}"/>
              </a:ext>
            </a:extLst>
          </p:cNvPr>
          <p:cNvSpPr txBox="1"/>
          <p:nvPr/>
        </p:nvSpPr>
        <p:spPr>
          <a:xfrm>
            <a:off x="5081211" y="1456873"/>
            <a:ext cx="1935159" cy="591866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Natural</a:t>
            </a:r>
          </a:p>
          <a:p>
            <a:pPr marL="0" indent="0" algn="ctr">
              <a:buFontTx/>
              <a:buNone/>
            </a:pPr>
            <a:r>
              <a:rPr lang="en-US" b="1" dirty="0"/>
              <a:t>Interaction</a:t>
            </a:r>
          </a:p>
        </p:txBody>
      </p:sp>
      <p:pic>
        <p:nvPicPr>
          <p:cNvPr id="75" name="Picture 74" descr="A picture containing shape&#10;&#10;Description automatically generated">
            <a:extLst>
              <a:ext uri="{FF2B5EF4-FFF2-40B4-BE49-F238E27FC236}">
                <a16:creationId xmlns:a16="http://schemas.microsoft.com/office/drawing/2014/main" id="{25764960-C8AD-4883-8BE8-22D53C3A8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553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3030" y="654032"/>
            <a:ext cx="731520" cy="731520"/>
          </a:xfrm>
          <a:prstGeom prst="rect">
            <a:avLst/>
          </a:prstGeom>
        </p:spPr>
      </p:pic>
      <p:sp>
        <p:nvSpPr>
          <p:cNvPr id="76" name="Hexagon 75">
            <a:extLst>
              <a:ext uri="{FF2B5EF4-FFF2-40B4-BE49-F238E27FC236}">
                <a16:creationId xmlns:a16="http://schemas.microsoft.com/office/drawing/2014/main" id="{22B4DFE4-FE20-4689-96D1-FE7FA672C7F5}"/>
              </a:ext>
            </a:extLst>
          </p:cNvPr>
          <p:cNvSpPr/>
          <p:nvPr/>
        </p:nvSpPr>
        <p:spPr>
          <a:xfrm>
            <a:off x="5066749" y="4530600"/>
            <a:ext cx="1935159" cy="1776006"/>
          </a:xfrm>
          <a:prstGeom prst="hexago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6A70E7-498B-4392-89A9-C7DA1B74F740}"/>
              </a:ext>
            </a:extLst>
          </p:cNvPr>
          <p:cNvSpPr txBox="1"/>
          <p:nvPr/>
        </p:nvSpPr>
        <p:spPr>
          <a:xfrm>
            <a:off x="5066749" y="5413787"/>
            <a:ext cx="1935159" cy="591866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Documentation</a:t>
            </a:r>
          </a:p>
          <a:p>
            <a:pPr marL="0" indent="0" algn="ctr">
              <a:buFontTx/>
              <a:buNone/>
            </a:pPr>
            <a:r>
              <a:rPr lang="en-US" b="1" dirty="0"/>
              <a:t>Of</a:t>
            </a:r>
          </a:p>
          <a:p>
            <a:pPr marL="0" indent="0" algn="ctr">
              <a:buFontTx/>
              <a:buNone/>
            </a:pPr>
            <a:r>
              <a:rPr lang="en-US" b="1" dirty="0"/>
              <a:t>Feedback</a:t>
            </a:r>
          </a:p>
        </p:txBody>
      </p:sp>
      <p:pic>
        <p:nvPicPr>
          <p:cNvPr id="78" name="Graphic 77" descr="Disk">
            <a:extLst>
              <a:ext uri="{FF2B5EF4-FFF2-40B4-BE49-F238E27FC236}">
                <a16:creationId xmlns:a16="http://schemas.microsoft.com/office/drawing/2014/main" id="{66B0F05D-491D-4ED8-A7CB-E8AD35626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4136" y="4565538"/>
            <a:ext cx="800383" cy="800383"/>
          </a:xfrm>
          <a:prstGeom prst="rect">
            <a:avLst/>
          </a:prstGeom>
        </p:spPr>
      </p:pic>
      <p:sp>
        <p:nvSpPr>
          <p:cNvPr id="79" name="Hexagon 78">
            <a:extLst>
              <a:ext uri="{FF2B5EF4-FFF2-40B4-BE49-F238E27FC236}">
                <a16:creationId xmlns:a16="http://schemas.microsoft.com/office/drawing/2014/main" id="{22C4E994-D02E-4561-940D-AB83CB12037F}"/>
              </a:ext>
            </a:extLst>
          </p:cNvPr>
          <p:cNvSpPr/>
          <p:nvPr/>
        </p:nvSpPr>
        <p:spPr>
          <a:xfrm>
            <a:off x="6736299" y="3555684"/>
            <a:ext cx="1935159" cy="1776006"/>
          </a:xfrm>
          <a:prstGeom prst="hexago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DACA6DD-C238-407D-BA7C-7EF7FBA04E2A}"/>
              </a:ext>
            </a:extLst>
          </p:cNvPr>
          <p:cNvSpPr txBox="1"/>
          <p:nvPr/>
        </p:nvSpPr>
        <p:spPr>
          <a:xfrm>
            <a:off x="6736299" y="4438871"/>
            <a:ext cx="1935159" cy="591866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Detailed</a:t>
            </a:r>
          </a:p>
          <a:p>
            <a:pPr marL="0" indent="0" algn="ctr">
              <a:buFontTx/>
              <a:buNone/>
            </a:pPr>
            <a:r>
              <a:rPr lang="en-US" b="1" dirty="0"/>
              <a:t>Feedback</a:t>
            </a:r>
          </a:p>
        </p:txBody>
      </p:sp>
      <p:pic>
        <p:nvPicPr>
          <p:cNvPr id="81" name="Graphic 80" descr="Research">
            <a:extLst>
              <a:ext uri="{FF2B5EF4-FFF2-40B4-BE49-F238E27FC236}">
                <a16:creationId xmlns:a16="http://schemas.microsoft.com/office/drawing/2014/main" id="{CDD5AFFA-EAD3-4D5A-9E7E-CB861EE781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8118" y="3631518"/>
            <a:ext cx="731520" cy="731520"/>
          </a:xfrm>
          <a:prstGeom prst="rect">
            <a:avLst/>
          </a:prstGeom>
        </p:spPr>
      </p:pic>
      <p:sp>
        <p:nvSpPr>
          <p:cNvPr id="82" name="Hexagon 81">
            <a:extLst>
              <a:ext uri="{FF2B5EF4-FFF2-40B4-BE49-F238E27FC236}">
                <a16:creationId xmlns:a16="http://schemas.microsoft.com/office/drawing/2014/main" id="{8ECB01EC-B6B7-4F5B-81CC-C1842619C8AC}"/>
              </a:ext>
            </a:extLst>
          </p:cNvPr>
          <p:cNvSpPr/>
          <p:nvPr/>
        </p:nvSpPr>
        <p:spPr>
          <a:xfrm>
            <a:off x="6736299" y="1566080"/>
            <a:ext cx="1935159" cy="1776006"/>
          </a:xfrm>
          <a:prstGeom prst="hexago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E0335AE-9172-4D63-9B3B-4B1CA6CCC16A}"/>
              </a:ext>
            </a:extLst>
          </p:cNvPr>
          <p:cNvSpPr txBox="1"/>
          <p:nvPr/>
        </p:nvSpPr>
        <p:spPr>
          <a:xfrm>
            <a:off x="6736299" y="2449267"/>
            <a:ext cx="1935159" cy="591866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Feedback</a:t>
            </a:r>
          </a:p>
          <a:p>
            <a:pPr marL="0" indent="0" algn="ctr">
              <a:buFontTx/>
              <a:buNone/>
            </a:pPr>
            <a:r>
              <a:rPr lang="en-US" b="1" dirty="0"/>
              <a:t>Provision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840EF233-4EE0-4BCE-9658-6E62B64B66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5770" y="1733124"/>
            <a:ext cx="731520" cy="731520"/>
          </a:xfrm>
          <a:prstGeom prst="rect">
            <a:avLst/>
          </a:prstGeom>
        </p:spPr>
      </p:pic>
      <p:sp>
        <p:nvSpPr>
          <p:cNvPr id="85" name="Hexagon 84">
            <a:extLst>
              <a:ext uri="{FF2B5EF4-FFF2-40B4-BE49-F238E27FC236}">
                <a16:creationId xmlns:a16="http://schemas.microsoft.com/office/drawing/2014/main" id="{AAB4E0D1-6E8A-453F-813E-2027F0181040}"/>
              </a:ext>
            </a:extLst>
          </p:cNvPr>
          <p:cNvSpPr/>
          <p:nvPr/>
        </p:nvSpPr>
        <p:spPr>
          <a:xfrm>
            <a:off x="3397197" y="3555684"/>
            <a:ext cx="1935159" cy="1776006"/>
          </a:xfrm>
          <a:prstGeom prst="hexago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53DE7B0-232F-4BEE-AA73-31DB9D0FEB01}"/>
              </a:ext>
            </a:extLst>
          </p:cNvPr>
          <p:cNvSpPr txBox="1"/>
          <p:nvPr/>
        </p:nvSpPr>
        <p:spPr>
          <a:xfrm>
            <a:off x="3397197" y="4438871"/>
            <a:ext cx="1935159" cy="591866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Cross</a:t>
            </a:r>
          </a:p>
          <a:p>
            <a:pPr marL="0" indent="0" algn="ctr">
              <a:buFontTx/>
              <a:buNone/>
            </a:pPr>
            <a:r>
              <a:rPr lang="en-US" b="1" dirty="0"/>
              <a:t>Platform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45B0B155-6AC8-4171-953E-D94F990C9C60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76101" y="3471153"/>
            <a:ext cx="977350" cy="97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4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2" grpId="0"/>
      <p:bldP spid="73" grpId="0" animBg="1"/>
      <p:bldP spid="74" grpId="0"/>
      <p:bldP spid="76" grpId="0" animBg="1"/>
      <p:bldP spid="77" grpId="0"/>
      <p:bldP spid="79" grpId="0" animBg="1"/>
      <p:bldP spid="80" grpId="0"/>
      <p:bldP spid="82" grpId="0" animBg="1"/>
      <p:bldP spid="83" grpId="0"/>
      <p:bldP spid="85" grpId="0" animBg="1"/>
      <p:bldP spid="8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5A8446-C3C4-4690-94CD-1DE2B776AC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9D91F6-4A03-48B3-A23E-ED0F3F8C2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17</a:t>
            </a:fld>
            <a:endParaRPr lang="de-DE" noProof="0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79287B18-04EA-4598-AE4E-1388DF51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Feedback Solution</a:t>
            </a: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BE1B9AA9-1E87-4C4B-8AD6-C86CF17DFFB8}"/>
              </a:ext>
            </a:extLst>
          </p:cNvPr>
          <p:cNvSpPr/>
          <p:nvPr/>
        </p:nvSpPr>
        <p:spPr>
          <a:xfrm>
            <a:off x="540070" y="2531104"/>
            <a:ext cx="1899418" cy="1818379"/>
          </a:xfrm>
          <a:prstGeom prst="hexago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C3B2D2-763B-42FF-9104-B38C32C3EAE7}"/>
              </a:ext>
            </a:extLst>
          </p:cNvPr>
          <p:cNvSpPr txBox="1"/>
          <p:nvPr/>
        </p:nvSpPr>
        <p:spPr>
          <a:xfrm>
            <a:off x="540070" y="3444028"/>
            <a:ext cx="1899418" cy="748973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Visualization</a:t>
            </a:r>
          </a:p>
          <a:p>
            <a:pPr marL="0" indent="0" algn="ctr">
              <a:buFontTx/>
              <a:buNone/>
            </a:pPr>
            <a:r>
              <a:rPr lang="en-US" b="1" dirty="0"/>
              <a:t>functions</a:t>
            </a:r>
          </a:p>
        </p:txBody>
      </p:sp>
      <p:pic>
        <p:nvPicPr>
          <p:cNvPr id="31" name="Picture 30" descr="A picture containing shape&#10;&#10;Description automatically generated">
            <a:extLst>
              <a:ext uri="{FF2B5EF4-FFF2-40B4-BE49-F238E27FC236}">
                <a16:creationId xmlns:a16="http://schemas.microsoft.com/office/drawing/2014/main" id="{0F2767E8-F97A-49F1-8932-A1095BEA0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96" y="2631729"/>
            <a:ext cx="748973" cy="748973"/>
          </a:xfrm>
          <a:prstGeom prst="rect">
            <a:avLst/>
          </a:prstGeom>
        </p:spPr>
      </p:pic>
      <p:sp>
        <p:nvSpPr>
          <p:cNvPr id="60" name="Hexagon 59">
            <a:extLst>
              <a:ext uri="{FF2B5EF4-FFF2-40B4-BE49-F238E27FC236}">
                <a16:creationId xmlns:a16="http://schemas.microsoft.com/office/drawing/2014/main" id="{F2B7C07C-714F-4D5F-B2BA-445EAD4F7B94}"/>
              </a:ext>
            </a:extLst>
          </p:cNvPr>
          <p:cNvSpPr/>
          <p:nvPr/>
        </p:nvSpPr>
        <p:spPr>
          <a:xfrm>
            <a:off x="9781791" y="773649"/>
            <a:ext cx="1683656" cy="1522123"/>
          </a:xfrm>
          <a:prstGeom prst="hexagon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5" name="Picture 64" descr="A picture containing shape&#10;&#10;Description automatically generated">
            <a:extLst>
              <a:ext uri="{FF2B5EF4-FFF2-40B4-BE49-F238E27FC236}">
                <a16:creationId xmlns:a16="http://schemas.microsoft.com/office/drawing/2014/main" id="{3B285657-3845-4F5E-B4D0-6DA5511B20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2805" y="867328"/>
            <a:ext cx="561628" cy="561628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2CA59EA0-A161-40FA-94D7-18541F9268BE}"/>
              </a:ext>
            </a:extLst>
          </p:cNvPr>
          <p:cNvSpPr txBox="1"/>
          <p:nvPr/>
        </p:nvSpPr>
        <p:spPr>
          <a:xfrm>
            <a:off x="9673910" y="1369124"/>
            <a:ext cx="1899418" cy="748973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>
                <a:solidFill>
                  <a:schemeClr val="bg1"/>
                </a:solidFill>
              </a:rPr>
              <a:t>Interaction</a:t>
            </a:r>
          </a:p>
          <a:p>
            <a:pPr marL="0" indent="0" algn="ctr">
              <a:buFontTx/>
              <a:buNone/>
            </a:pPr>
            <a:r>
              <a:rPr lang="en-US" b="1" dirty="0">
                <a:solidFill>
                  <a:schemeClr val="bg1"/>
                </a:solidFill>
              </a:rPr>
              <a:t>modalities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9CCAC8BC-BBD5-4FEC-AB09-72AC0C6A1BA3}"/>
              </a:ext>
            </a:extLst>
          </p:cNvPr>
          <p:cNvCxnSpPr>
            <a:cxnSpLocks/>
          </p:cNvCxnSpPr>
          <p:nvPr/>
        </p:nvCxnSpPr>
        <p:spPr>
          <a:xfrm rot="10800000">
            <a:off x="6095999" y="4879893"/>
            <a:ext cx="3172759" cy="489812"/>
          </a:xfrm>
          <a:prstGeom prst="bentConnector3">
            <a:avLst>
              <a:gd name="adj1" fmla="val 99818"/>
            </a:avLst>
          </a:prstGeom>
          <a:ln w="50800" cap="flat">
            <a:solidFill>
              <a:schemeClr val="tx2"/>
            </a:solidFill>
            <a:prstDash val="sys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5A5B354-1864-4B37-937C-96143530B16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5998" y="1519233"/>
            <a:ext cx="3172758" cy="598864"/>
          </a:xfrm>
          <a:prstGeom prst="bentConnector3">
            <a:avLst>
              <a:gd name="adj1" fmla="val 99818"/>
            </a:avLst>
          </a:prstGeom>
          <a:ln w="50800" cap="flat">
            <a:solidFill>
              <a:schemeClr val="tx2"/>
            </a:solidFill>
            <a:prstDash val="sysDash"/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Hexagon 33">
            <a:extLst>
              <a:ext uri="{FF2B5EF4-FFF2-40B4-BE49-F238E27FC236}">
                <a16:creationId xmlns:a16="http://schemas.microsoft.com/office/drawing/2014/main" id="{AF016D4F-1B7A-482C-9CFF-F29A8BE95E44}"/>
              </a:ext>
            </a:extLst>
          </p:cNvPr>
          <p:cNvSpPr/>
          <p:nvPr/>
        </p:nvSpPr>
        <p:spPr>
          <a:xfrm>
            <a:off x="9781791" y="4592284"/>
            <a:ext cx="1683656" cy="1522123"/>
          </a:xfrm>
          <a:prstGeom prst="hexagon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7782EC-C013-46F4-8EA1-34195043D462}"/>
              </a:ext>
            </a:extLst>
          </p:cNvPr>
          <p:cNvSpPr txBox="1"/>
          <p:nvPr/>
        </p:nvSpPr>
        <p:spPr>
          <a:xfrm>
            <a:off x="9673910" y="5187759"/>
            <a:ext cx="1899418" cy="748973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>
                <a:solidFill>
                  <a:schemeClr val="bg1"/>
                </a:solidFill>
              </a:rPr>
              <a:t>Interaction</a:t>
            </a:r>
          </a:p>
          <a:p>
            <a:pPr marL="0" indent="0" algn="ctr">
              <a:buFontTx/>
              <a:buNone/>
            </a:pPr>
            <a:r>
              <a:rPr lang="en-US" b="1" dirty="0">
                <a:solidFill>
                  <a:schemeClr val="bg1"/>
                </a:solidFill>
              </a:rPr>
              <a:t>modalities</a:t>
            </a:r>
          </a:p>
        </p:txBody>
      </p:sp>
      <p:pic>
        <p:nvPicPr>
          <p:cNvPr id="66" name="Picture 65" descr="A picture containing shape&#10;&#10;Description automatically generated">
            <a:extLst>
              <a:ext uri="{FF2B5EF4-FFF2-40B4-BE49-F238E27FC236}">
                <a16:creationId xmlns:a16="http://schemas.microsoft.com/office/drawing/2014/main" id="{9AF486C3-6DAD-4125-8F20-0EDB221EA50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42805" y="4703397"/>
            <a:ext cx="561628" cy="561628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9FC54AC-149B-4A56-AAEA-D0E3ACBAB038}"/>
              </a:ext>
            </a:extLst>
          </p:cNvPr>
          <p:cNvCxnSpPr>
            <a:cxnSpLocks/>
          </p:cNvCxnSpPr>
          <p:nvPr/>
        </p:nvCxnSpPr>
        <p:spPr>
          <a:xfrm>
            <a:off x="2901017" y="3472509"/>
            <a:ext cx="1731287" cy="3"/>
          </a:xfrm>
          <a:prstGeom prst="straightConnector1">
            <a:avLst/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Hexagon 37">
            <a:extLst>
              <a:ext uri="{FF2B5EF4-FFF2-40B4-BE49-F238E27FC236}">
                <a16:creationId xmlns:a16="http://schemas.microsoft.com/office/drawing/2014/main" id="{E43A1477-E441-4BFD-8D98-3D1175E964CC}"/>
              </a:ext>
            </a:extLst>
          </p:cNvPr>
          <p:cNvSpPr/>
          <p:nvPr/>
        </p:nvSpPr>
        <p:spPr>
          <a:xfrm>
            <a:off x="9681031" y="2534200"/>
            <a:ext cx="1901952" cy="1819656"/>
          </a:xfrm>
          <a:prstGeom prst="hexago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1C366-7B09-449C-8202-449E87B12CFF}"/>
              </a:ext>
            </a:extLst>
          </p:cNvPr>
          <p:cNvSpPr txBox="1"/>
          <p:nvPr/>
        </p:nvSpPr>
        <p:spPr>
          <a:xfrm>
            <a:off x="9681031" y="3432383"/>
            <a:ext cx="1899418" cy="748973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HoloLens 2</a:t>
            </a:r>
          </a:p>
          <a:p>
            <a:pPr marL="0" indent="0" algn="ctr">
              <a:buFontTx/>
              <a:buNone/>
            </a:pPr>
            <a:r>
              <a:rPr lang="en-US" b="1" dirty="0"/>
              <a:t>Interaction</a:t>
            </a:r>
          </a:p>
          <a:p>
            <a:pPr marL="0" indent="0" algn="ctr">
              <a:buFontTx/>
              <a:buNone/>
            </a:pPr>
            <a:r>
              <a:rPr lang="en-US" b="1" dirty="0"/>
              <a:t>modalities</a:t>
            </a:r>
          </a:p>
        </p:txBody>
      </p:sp>
      <p:pic>
        <p:nvPicPr>
          <p:cNvPr id="90" name="Picture 89" descr="A picture containing shape&#10;&#10;Description automatically generated">
            <a:extLst>
              <a:ext uri="{FF2B5EF4-FFF2-40B4-BE49-F238E27FC236}">
                <a16:creationId xmlns:a16="http://schemas.microsoft.com/office/drawing/2014/main" id="{63EF027D-56BF-4070-ADB3-976C4FAF8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2045" y="2658654"/>
            <a:ext cx="652967" cy="65296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9E0801-F0BB-4698-8ED1-86725FBA9FEF}"/>
              </a:ext>
            </a:extLst>
          </p:cNvPr>
          <p:cNvCxnSpPr>
            <a:cxnSpLocks/>
          </p:cNvCxnSpPr>
          <p:nvPr/>
        </p:nvCxnSpPr>
        <p:spPr>
          <a:xfrm flipV="1">
            <a:off x="7388839" y="3463736"/>
            <a:ext cx="1905260" cy="3"/>
          </a:xfrm>
          <a:prstGeom prst="straightConnector1">
            <a:avLst/>
          </a:prstGeom>
          <a:ln w="50800" cap="flat">
            <a:solidFill>
              <a:schemeClr val="accent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8EF260B-5DBE-4D08-AD28-AF56115ADE0B}"/>
              </a:ext>
            </a:extLst>
          </p:cNvPr>
          <p:cNvSpPr txBox="1"/>
          <p:nvPr/>
        </p:nvSpPr>
        <p:spPr>
          <a:xfrm>
            <a:off x="540070" y="847029"/>
            <a:ext cx="4345439" cy="39600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Platform independent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3DACBF-DBE8-4179-8BF8-78FCA9B122BB}"/>
              </a:ext>
            </a:extLst>
          </p:cNvPr>
          <p:cNvSpPr txBox="1"/>
          <p:nvPr/>
        </p:nvSpPr>
        <p:spPr>
          <a:xfrm>
            <a:off x="5624847" y="847029"/>
            <a:ext cx="4345439" cy="39600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Platform dependent</a:t>
            </a:r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794FB726-D88A-4C92-ADBD-C480500E0105}"/>
              </a:ext>
            </a:extLst>
          </p:cNvPr>
          <p:cNvSpPr/>
          <p:nvPr/>
        </p:nvSpPr>
        <p:spPr>
          <a:xfrm>
            <a:off x="5066749" y="2540996"/>
            <a:ext cx="1935159" cy="1776006"/>
          </a:xfrm>
          <a:prstGeom prst="hex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851F1AE-DF69-4E26-82E1-2FDF0B99E776}"/>
              </a:ext>
            </a:extLst>
          </p:cNvPr>
          <p:cNvSpPr txBox="1"/>
          <p:nvPr/>
        </p:nvSpPr>
        <p:spPr>
          <a:xfrm>
            <a:off x="5066749" y="3429000"/>
            <a:ext cx="1935159" cy="73152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Feedback</a:t>
            </a:r>
          </a:p>
          <a:p>
            <a:pPr marL="0" indent="0" algn="ctr">
              <a:buFontTx/>
              <a:buNone/>
            </a:pPr>
            <a:r>
              <a:rPr lang="en-US" b="1" dirty="0"/>
              <a:t>Solution</a:t>
            </a:r>
          </a:p>
        </p:txBody>
      </p:sp>
      <p:pic>
        <p:nvPicPr>
          <p:cNvPr id="41" name="Picture 40" descr="A picture containing shape&#10;&#10;Description automatically generated">
            <a:extLst>
              <a:ext uri="{FF2B5EF4-FFF2-40B4-BE49-F238E27FC236}">
                <a16:creationId xmlns:a16="http://schemas.microsoft.com/office/drawing/2014/main" id="{33464552-0C1D-4EF1-A688-600BDCA9B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8569" y="2697479"/>
            <a:ext cx="731520" cy="7315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A639DC-6AFC-40B6-B060-89FBEA84316C}"/>
              </a:ext>
            </a:extLst>
          </p:cNvPr>
          <p:cNvSpPr txBox="1"/>
          <p:nvPr/>
        </p:nvSpPr>
        <p:spPr>
          <a:xfrm>
            <a:off x="540069" y="5846885"/>
            <a:ext cx="3548353" cy="288000"/>
          </a:xfrm>
          <a:prstGeom prst="rect">
            <a:avLst/>
          </a:prstGeom>
        </p:spPr>
        <p:txBody>
          <a:bodyPr wrap="none" lIns="0" tIns="0" rIns="0" bIns="0" rtlCol="0" anchor="ctr">
            <a:noAutofit/>
          </a:bodyPr>
          <a:lstStyle/>
          <a:p>
            <a:r>
              <a:rPr lang="en-US" sz="1600" b="1" dirty="0"/>
              <a:t>MRTK – Mixed Reality Toolkit </a:t>
            </a:r>
            <a:r>
              <a:rPr lang="en-US" sz="1200" b="1" dirty="0"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[Mic21]</a:t>
            </a:r>
            <a:r>
              <a:rPr lang="en-US" sz="1200" b="1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846F18-5468-4AA0-8F31-3319B620F13B}"/>
              </a:ext>
            </a:extLst>
          </p:cNvPr>
          <p:cNvSpPr txBox="1"/>
          <p:nvPr/>
        </p:nvSpPr>
        <p:spPr>
          <a:xfrm>
            <a:off x="8045865" y="3571599"/>
            <a:ext cx="591207" cy="288000"/>
          </a:xfrm>
          <a:prstGeom prst="rect">
            <a:avLst/>
          </a:prstGeom>
        </p:spPr>
        <p:txBody>
          <a:bodyPr wrap="none" lIns="0" tIns="0" rIns="0" bIns="0" rtlCol="0" anchor="ctr">
            <a:noAutofit/>
          </a:bodyPr>
          <a:lstStyle/>
          <a:p>
            <a:pPr marL="0" indent="0">
              <a:buFontTx/>
              <a:buNone/>
            </a:pPr>
            <a:r>
              <a:rPr lang="en-US" sz="1600" b="1" dirty="0">
                <a:solidFill>
                  <a:schemeClr val="accent1"/>
                </a:solidFill>
              </a:rPr>
              <a:t>MRTK</a:t>
            </a:r>
          </a:p>
        </p:txBody>
      </p:sp>
    </p:spTree>
    <p:extLst>
      <p:ext uri="{BB962C8B-B14F-4D97-AF65-F5344CB8AC3E}">
        <p14:creationId xmlns:p14="http://schemas.microsoft.com/office/powerpoint/2010/main" val="253635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60" grpId="0" animBg="1"/>
      <p:bldP spid="88" grpId="0"/>
      <p:bldP spid="34" grpId="0" animBg="1"/>
      <p:bldP spid="36" grpId="0"/>
      <p:bldP spid="38" grpId="0" animBg="1"/>
      <p:bldP spid="40" grpId="0"/>
      <p:bldP spid="54" grpId="0"/>
      <p:bldP spid="55" grpId="0"/>
      <p:bldP spid="2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5A8446-C3C4-4690-94CD-1DE2B776AC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9D91F6-4A03-48B3-A23E-ED0F3F8C2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18</a:t>
            </a:fld>
            <a:endParaRPr lang="de-DE" noProof="0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79287B18-04EA-4598-AE4E-1388DF51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Visualization Functionalities</a:t>
            </a: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C88A9FEF-8E5B-4607-BA8D-893046BB4FAD}"/>
              </a:ext>
            </a:extLst>
          </p:cNvPr>
          <p:cNvSpPr/>
          <p:nvPr/>
        </p:nvSpPr>
        <p:spPr>
          <a:xfrm>
            <a:off x="766900" y="2621997"/>
            <a:ext cx="1935159" cy="1776006"/>
          </a:xfrm>
          <a:prstGeom prst="hex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9B5C94-7193-44E7-92A4-2E9340063BB7}"/>
              </a:ext>
            </a:extLst>
          </p:cNvPr>
          <p:cNvSpPr txBox="1"/>
          <p:nvPr/>
        </p:nvSpPr>
        <p:spPr>
          <a:xfrm>
            <a:off x="766900" y="3510001"/>
            <a:ext cx="1935159" cy="73152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Feedback</a:t>
            </a:r>
          </a:p>
          <a:p>
            <a:pPr marL="0" indent="0" algn="ctr">
              <a:buFontTx/>
              <a:buNone/>
            </a:pPr>
            <a:r>
              <a:rPr lang="en-US" b="1" dirty="0"/>
              <a:t>Solution</a:t>
            </a:r>
          </a:p>
        </p:txBody>
      </p:sp>
      <p:pic>
        <p:nvPicPr>
          <p:cNvPr id="30" name="Picture 29" descr="A picture containing shape&#10;&#10;Description automatically generated">
            <a:extLst>
              <a:ext uri="{FF2B5EF4-FFF2-40B4-BE49-F238E27FC236}">
                <a16:creationId xmlns:a16="http://schemas.microsoft.com/office/drawing/2014/main" id="{99307AB1-671D-44AA-A08D-398A22EF8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20" y="2778480"/>
            <a:ext cx="731520" cy="73152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E796A925-216E-4FE2-A66D-821D808AD7BE}"/>
              </a:ext>
            </a:extLst>
          </p:cNvPr>
          <p:cNvSpPr/>
          <p:nvPr/>
        </p:nvSpPr>
        <p:spPr>
          <a:xfrm>
            <a:off x="4143838" y="2039637"/>
            <a:ext cx="1719072" cy="4572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600" b="1" dirty="0">
                <a:solidFill>
                  <a:schemeClr val="bg2"/>
                </a:solidFill>
              </a:rPr>
              <a:t>Transform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54069A09-6C0E-44AF-B650-6703250E3DA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96852" y="2578146"/>
            <a:ext cx="1205323" cy="664485"/>
          </a:xfrm>
          <a:prstGeom prst="bentConnector3">
            <a:avLst>
              <a:gd name="adj1" fmla="val 99917"/>
            </a:avLst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EA2A736-90EC-4ED5-9E3B-0B19C6226906}"/>
              </a:ext>
            </a:extLst>
          </p:cNvPr>
          <p:cNvCxnSpPr>
            <a:cxnSpLocks/>
          </p:cNvCxnSpPr>
          <p:nvPr/>
        </p:nvCxnSpPr>
        <p:spPr>
          <a:xfrm flipV="1">
            <a:off x="2847703" y="3510000"/>
            <a:ext cx="320887" cy="1"/>
          </a:xfrm>
          <a:prstGeom prst="line">
            <a:avLst/>
          </a:prstGeom>
          <a:ln w="50800" cap="flat">
            <a:solidFill>
              <a:schemeClr val="accent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B0A4DDB-97D2-4FE4-9DA0-F68496CE5033}"/>
              </a:ext>
            </a:extLst>
          </p:cNvPr>
          <p:cNvSpPr/>
          <p:nvPr/>
        </p:nvSpPr>
        <p:spPr>
          <a:xfrm>
            <a:off x="6721074" y="3086788"/>
            <a:ext cx="612002" cy="47111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6" name="Picture 25" descr="A picture containing sky&#10;&#10;Description automatically generated">
            <a:extLst>
              <a:ext uri="{FF2B5EF4-FFF2-40B4-BE49-F238E27FC236}">
                <a16:creationId xmlns:a16="http://schemas.microsoft.com/office/drawing/2014/main" id="{5D0F9821-F5D4-458C-8257-E24441A68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925" y="2183720"/>
            <a:ext cx="1744978" cy="2490559"/>
          </a:xfrm>
          <a:prstGeom prst="rect">
            <a:avLst/>
          </a:prstGeom>
        </p:spPr>
      </p:pic>
      <p:pic>
        <p:nvPicPr>
          <p:cNvPr id="27" name="Picture 26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2CF90BB1-57EE-4595-8094-620590C85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984" y="3590520"/>
            <a:ext cx="2522686" cy="2555792"/>
          </a:xfrm>
          <a:prstGeom prst="rect">
            <a:avLst/>
          </a:prstGeom>
        </p:spPr>
      </p:pic>
      <p:pic>
        <p:nvPicPr>
          <p:cNvPr id="31" name="Picture 30" descr="A picture containing chart&#10;&#10;Description automatically generated">
            <a:extLst>
              <a:ext uri="{FF2B5EF4-FFF2-40B4-BE49-F238E27FC236}">
                <a16:creationId xmlns:a16="http://schemas.microsoft.com/office/drawing/2014/main" id="{2F2163AF-2F12-4674-80E3-A76C8AF50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359" y="593857"/>
            <a:ext cx="2201937" cy="164472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1F537AB-01AF-4304-924B-42DADE43046A}"/>
              </a:ext>
            </a:extLst>
          </p:cNvPr>
          <p:cNvSpPr txBox="1"/>
          <p:nvPr/>
        </p:nvSpPr>
        <p:spPr>
          <a:xfrm>
            <a:off x="7823599" y="2338949"/>
            <a:ext cx="522601" cy="315776"/>
          </a:xfrm>
          <a:prstGeom prst="rect">
            <a:avLst/>
          </a:prstGeom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/>
              <a:t>Scale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CFAFC4-2BAB-4B87-B36A-124A6B45C61B}"/>
              </a:ext>
            </a:extLst>
          </p:cNvPr>
          <p:cNvSpPr txBox="1"/>
          <p:nvPr/>
        </p:nvSpPr>
        <p:spPr>
          <a:xfrm>
            <a:off x="7936075" y="5744575"/>
            <a:ext cx="522601" cy="315776"/>
          </a:xfrm>
          <a:prstGeom prst="rect">
            <a:avLst/>
          </a:prstGeom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/>
              <a:t>Rotate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5B2042-FC25-490F-BAA6-75297E7916DC}"/>
              </a:ext>
            </a:extLst>
          </p:cNvPr>
          <p:cNvSpPr txBox="1"/>
          <p:nvPr/>
        </p:nvSpPr>
        <p:spPr>
          <a:xfrm>
            <a:off x="10231813" y="4221954"/>
            <a:ext cx="522601" cy="315776"/>
          </a:xfrm>
          <a:prstGeom prst="rect">
            <a:avLst/>
          </a:prstGeom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/>
              <a:t>Move</a:t>
            </a:r>
          </a:p>
        </p:txBody>
      </p:sp>
    </p:spTree>
    <p:extLst>
      <p:ext uri="{BB962C8B-B14F-4D97-AF65-F5344CB8AC3E}">
        <p14:creationId xmlns:p14="http://schemas.microsoft.com/office/powerpoint/2010/main" val="89758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24" grpId="0" animBg="1"/>
      <p:bldP spid="32" grpId="0"/>
      <p:bldP spid="33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5A8446-C3C4-4690-94CD-1DE2B776AC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9D91F6-4A03-48B3-A23E-ED0F3F8C2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19</a:t>
            </a:fld>
            <a:endParaRPr lang="de-DE" noProof="0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79287B18-04EA-4598-AE4E-1388DF51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Visualization Functionalities</a:t>
            </a: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C88A9FEF-8E5B-4607-BA8D-893046BB4FAD}"/>
              </a:ext>
            </a:extLst>
          </p:cNvPr>
          <p:cNvSpPr/>
          <p:nvPr/>
        </p:nvSpPr>
        <p:spPr>
          <a:xfrm>
            <a:off x="766900" y="2621997"/>
            <a:ext cx="1935159" cy="1776006"/>
          </a:xfrm>
          <a:prstGeom prst="hex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9B5C94-7193-44E7-92A4-2E9340063BB7}"/>
              </a:ext>
            </a:extLst>
          </p:cNvPr>
          <p:cNvSpPr txBox="1"/>
          <p:nvPr/>
        </p:nvSpPr>
        <p:spPr>
          <a:xfrm>
            <a:off x="766900" y="3510001"/>
            <a:ext cx="1935159" cy="73152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Feedback</a:t>
            </a:r>
          </a:p>
          <a:p>
            <a:pPr marL="0" indent="0" algn="ctr">
              <a:buFontTx/>
              <a:buNone/>
            </a:pPr>
            <a:r>
              <a:rPr lang="en-US" b="1" dirty="0"/>
              <a:t>Solution</a:t>
            </a:r>
          </a:p>
        </p:txBody>
      </p:sp>
      <p:pic>
        <p:nvPicPr>
          <p:cNvPr id="30" name="Picture 29" descr="A picture containing shape&#10;&#10;Description automatically generated">
            <a:extLst>
              <a:ext uri="{FF2B5EF4-FFF2-40B4-BE49-F238E27FC236}">
                <a16:creationId xmlns:a16="http://schemas.microsoft.com/office/drawing/2014/main" id="{99307AB1-671D-44AA-A08D-398A22EF8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20" y="2778480"/>
            <a:ext cx="731520" cy="73152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E796A925-216E-4FE2-A66D-821D808AD7BE}"/>
              </a:ext>
            </a:extLst>
          </p:cNvPr>
          <p:cNvSpPr/>
          <p:nvPr/>
        </p:nvSpPr>
        <p:spPr>
          <a:xfrm>
            <a:off x="4143838" y="2039637"/>
            <a:ext cx="1719072" cy="4572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600" b="1" dirty="0">
                <a:solidFill>
                  <a:schemeClr val="bg2"/>
                </a:solidFill>
              </a:rPr>
              <a:t>Transform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C14FD0-7A1C-44D6-86FB-278E6E43A388}"/>
              </a:ext>
            </a:extLst>
          </p:cNvPr>
          <p:cNvSpPr/>
          <p:nvPr/>
        </p:nvSpPr>
        <p:spPr>
          <a:xfrm>
            <a:off x="4143838" y="4420063"/>
            <a:ext cx="1719072" cy="4572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600" b="1" dirty="0">
                <a:solidFill>
                  <a:schemeClr val="bg2"/>
                </a:solidFill>
              </a:rPr>
              <a:t>Explode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54069A09-6C0E-44AF-B650-6703250E3DA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96852" y="2578146"/>
            <a:ext cx="1205323" cy="664485"/>
          </a:xfrm>
          <a:prstGeom prst="bentConnector3">
            <a:avLst>
              <a:gd name="adj1" fmla="val 99917"/>
            </a:avLst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EA2A736-90EC-4ED5-9E3B-0B19C6226906}"/>
              </a:ext>
            </a:extLst>
          </p:cNvPr>
          <p:cNvCxnSpPr>
            <a:cxnSpLocks/>
          </p:cNvCxnSpPr>
          <p:nvPr/>
        </p:nvCxnSpPr>
        <p:spPr>
          <a:xfrm flipV="1">
            <a:off x="2847703" y="3510000"/>
            <a:ext cx="320887" cy="1"/>
          </a:xfrm>
          <a:prstGeom prst="line">
            <a:avLst/>
          </a:prstGeom>
          <a:ln w="50800" cap="flat">
            <a:solidFill>
              <a:schemeClr val="accent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1C5A99DB-FBD6-490D-876E-76425F387CA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33471" y="3631451"/>
            <a:ext cx="1533410" cy="663167"/>
          </a:xfrm>
          <a:prstGeom prst="bentConnector3">
            <a:avLst>
              <a:gd name="adj1" fmla="val 99977"/>
            </a:avLst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6276DA4-5503-4872-B02D-67BC0E70590F}"/>
              </a:ext>
            </a:extLst>
          </p:cNvPr>
          <p:cNvSpPr/>
          <p:nvPr/>
        </p:nvSpPr>
        <p:spPr>
          <a:xfrm>
            <a:off x="6721074" y="3086788"/>
            <a:ext cx="612002" cy="47111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04C7DCD-BDA6-40C4-ADC8-5A7DD62CE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499" y="574545"/>
            <a:ext cx="2042892" cy="2269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F3F53B-4C7B-4E60-91E6-4E5DF59347AC}"/>
              </a:ext>
            </a:extLst>
          </p:cNvPr>
          <p:cNvSpPr txBox="1"/>
          <p:nvPr/>
        </p:nvSpPr>
        <p:spPr>
          <a:xfrm>
            <a:off x="8179498" y="3057769"/>
            <a:ext cx="2042892" cy="315776"/>
          </a:xfrm>
          <a:prstGeom prst="rect">
            <a:avLst/>
          </a:prstGeom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/>
              <a:t>Exploded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9AE285-A5B7-4E3D-AC34-5B9E3A6C5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498" y="3429000"/>
            <a:ext cx="2293363" cy="22698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0061C9-EB56-4650-80C1-796F32061138}"/>
              </a:ext>
            </a:extLst>
          </p:cNvPr>
          <p:cNvSpPr txBox="1"/>
          <p:nvPr/>
        </p:nvSpPr>
        <p:spPr>
          <a:xfrm>
            <a:off x="8179499" y="5754336"/>
            <a:ext cx="2293362" cy="315776"/>
          </a:xfrm>
          <a:prstGeom prst="rect">
            <a:avLst/>
          </a:prstGeom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/>
              <a:t>Original View</a:t>
            </a:r>
          </a:p>
        </p:txBody>
      </p:sp>
    </p:spTree>
    <p:extLst>
      <p:ext uri="{BB962C8B-B14F-4D97-AF65-F5344CB8AC3E}">
        <p14:creationId xmlns:p14="http://schemas.microsoft.com/office/powerpoint/2010/main" val="343917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52" grpId="0" animBg="1"/>
      <p:bldP spid="22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" descr="Chart, bubble chart&#10;&#10;Description automatically generated">
            <a:extLst>
              <a:ext uri="{FF2B5EF4-FFF2-40B4-BE49-F238E27FC236}">
                <a16:creationId xmlns:a16="http://schemas.microsoft.com/office/drawing/2014/main" id="{3C4550B6-3CAB-46C6-AFC8-93794F3060D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3"/>
          <a:stretch/>
        </p:blipFill>
        <p:spPr bwMode="gray">
          <a:xfrm>
            <a:off x="8127600" y="1569537"/>
            <a:ext cx="4064400" cy="3718926"/>
          </a:xfrm>
          <a:noFill/>
        </p:spPr>
      </p:pic>
      <p:sp>
        <p:nvSpPr>
          <p:cNvPr id="23" name="Titel">
            <a:extLst>
              <a:ext uri="{FF2B5EF4-FFF2-40B4-BE49-F238E27FC236}">
                <a16:creationId xmlns:a16="http://schemas.microsoft.com/office/drawing/2014/main" id="{95AB7EFF-57EF-4577-937E-17F6424591AD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327528" y="1511998"/>
            <a:ext cx="6260400" cy="900000"/>
          </a:xfrm>
        </p:spPr>
        <p:txBody>
          <a:bodyPr anchor="b"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Contents</a:t>
            </a:r>
          </a:p>
        </p:txBody>
      </p:sp>
      <p:sp>
        <p:nvSpPr>
          <p:cNvPr id="7" name="Inhalt">
            <a:extLst>
              <a:ext uri="{FF2B5EF4-FFF2-40B4-BE49-F238E27FC236}">
                <a16:creationId xmlns:a16="http://schemas.microsoft.com/office/drawing/2014/main" id="{03CCADFB-F3AC-46CA-816E-6F701AF9EF45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1327528" y="2889504"/>
            <a:ext cx="6260400" cy="2455200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</a:rPr>
              <a:t>Introduction </a:t>
            </a:r>
          </a:p>
          <a:p>
            <a:r>
              <a:rPr lang="de-DE" dirty="0">
                <a:solidFill>
                  <a:schemeClr val="tx1"/>
                </a:solidFill>
              </a:rPr>
              <a:t>State of the art </a:t>
            </a:r>
          </a:p>
          <a:p>
            <a:r>
              <a:rPr lang="de-DE" dirty="0">
                <a:solidFill>
                  <a:schemeClr val="tx1"/>
                </a:solidFill>
              </a:rPr>
              <a:t>Concept &amp; Implementation</a:t>
            </a:r>
          </a:p>
          <a:p>
            <a:r>
              <a:rPr lang="de-DE" dirty="0">
                <a:solidFill>
                  <a:schemeClr val="tx1"/>
                </a:solidFill>
              </a:rPr>
              <a:t>Evaluation</a:t>
            </a:r>
          </a:p>
          <a:p>
            <a:r>
              <a:rPr lang="de-DE" dirty="0">
                <a:solidFill>
                  <a:schemeClr val="tx1"/>
                </a:solidFill>
              </a:rPr>
              <a:t>Summary &amp; Future Work </a:t>
            </a:r>
          </a:p>
        </p:txBody>
      </p:sp>
      <p:sp>
        <p:nvSpPr>
          <p:cNvPr id="12" name="Fußzeile">
            <a:extLst>
              <a:ext uri="{FF2B5EF4-FFF2-40B4-BE49-F238E27FC236}">
                <a16:creationId xmlns:a16="http://schemas.microsoft.com/office/drawing/2014/main" id="{7D243588-1A9B-4B79-858C-F5FA4C2373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>
          <a:xfrm>
            <a:off x="1126821" y="6390000"/>
            <a:ext cx="4969177" cy="28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© Heinz Nixdorf Institut / Fraunhofer IEM</a:t>
            </a:r>
          </a:p>
        </p:txBody>
      </p:sp>
      <p:sp>
        <p:nvSpPr>
          <p:cNvPr id="13" name="Foliennummer">
            <a:extLst>
              <a:ext uri="{FF2B5EF4-FFF2-40B4-BE49-F238E27FC236}">
                <a16:creationId xmlns:a16="http://schemas.microsoft.com/office/drawing/2014/main" id="{34D5AFE5-1CB6-4567-AFDA-85C87607FF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xfrm>
            <a:off x="540070" y="6390000"/>
            <a:ext cx="226830" cy="28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85BD5-7F70-499C-8F04-1460C72EE5D6}" type="slidenum">
              <a:rPr lang="de-DE" smtClean="0"/>
              <a:pPr>
                <a:spcAft>
                  <a:spcPts val="600"/>
                </a:spcAft>
              </a:pPr>
              <a:t>2</a:t>
            </a:fld>
            <a:endParaRPr lang="de-DE"/>
          </a:p>
        </p:txBody>
      </p:sp>
      <p:sp>
        <p:nvSpPr>
          <p:cNvPr id="31" name="Layer">
            <a:extLst>
              <a:ext uri="{FF2B5EF4-FFF2-40B4-BE49-F238E27FC236}">
                <a16:creationId xmlns:a16="http://schemas.microsoft.com/office/drawing/2014/main" id="{E3F6D40D-0FC9-4361-980C-3A4ACD1188F6}"/>
              </a:ext>
            </a:extLst>
          </p:cNvPr>
          <p:cNvSpPr txBox="1">
            <a:spLocks noChangeAspect="1"/>
          </p:cNvSpPr>
          <p:nvPr/>
        </p:nvSpPr>
        <p:spPr bwMode="gray">
          <a:xfrm>
            <a:off x="8127600" y="0"/>
            <a:ext cx="4064400" cy="6858000"/>
          </a:xfrm>
          <a:prstGeom prst="rect">
            <a:avLst/>
          </a:prstGeom>
          <a:gradFill>
            <a:gsLst>
              <a:gs pos="5000">
                <a:schemeClr val="tx2">
                  <a:alpha val="80000"/>
                </a:schemeClr>
              </a:gs>
              <a:gs pos="90000">
                <a:schemeClr val="accent1">
                  <a:alpha val="80000"/>
                  <a:lumMod val="100000"/>
                </a:schemeClr>
              </a:gs>
            </a:gsLst>
            <a:lin ang="2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de-DE" sz="1800" b="1" kern="1200" cap="none" baseline="0" noProof="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8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07F078CD-A571-4F84-989C-AEE1B24FA2A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371150" y="6416434"/>
            <a:ext cx="1490400" cy="234000"/>
          </a:xfrm>
        </p:spPr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8E16BE14-8DB3-4731-A53E-D7F764F088E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21731" y="6339600"/>
            <a:ext cx="1429200" cy="388800"/>
          </a:xfrm>
        </p:spPr>
      </p:sp>
    </p:spTree>
    <p:extLst>
      <p:ext uri="{BB962C8B-B14F-4D97-AF65-F5344CB8AC3E}">
        <p14:creationId xmlns:p14="http://schemas.microsoft.com/office/powerpoint/2010/main" val="382229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5A8446-C3C4-4690-94CD-1DE2B776AC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 dirty="0"/>
              <a:t>© Heinz Nixdorf Institut / Fraunhofer IEM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9D91F6-4A03-48B3-A23E-ED0F3F8C2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20</a:t>
            </a:fld>
            <a:endParaRPr lang="de-DE" noProof="0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79287B18-04EA-4598-AE4E-1388DF51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Feedback Functionalities</a:t>
            </a: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C88A9FEF-8E5B-4607-BA8D-893046BB4FAD}"/>
              </a:ext>
            </a:extLst>
          </p:cNvPr>
          <p:cNvSpPr/>
          <p:nvPr/>
        </p:nvSpPr>
        <p:spPr>
          <a:xfrm>
            <a:off x="766900" y="2621997"/>
            <a:ext cx="1935159" cy="1776006"/>
          </a:xfrm>
          <a:prstGeom prst="hex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9B5C94-7193-44E7-92A4-2E9340063BB7}"/>
              </a:ext>
            </a:extLst>
          </p:cNvPr>
          <p:cNvSpPr txBox="1"/>
          <p:nvPr/>
        </p:nvSpPr>
        <p:spPr>
          <a:xfrm>
            <a:off x="766900" y="3510001"/>
            <a:ext cx="1935159" cy="73152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Feedback</a:t>
            </a:r>
          </a:p>
          <a:p>
            <a:pPr marL="0" indent="0" algn="ctr">
              <a:buFontTx/>
              <a:buNone/>
            </a:pPr>
            <a:r>
              <a:rPr lang="en-US" b="1" dirty="0"/>
              <a:t>Solution</a:t>
            </a:r>
          </a:p>
        </p:txBody>
      </p:sp>
      <p:pic>
        <p:nvPicPr>
          <p:cNvPr id="30" name="Picture 29" descr="A picture containing shape&#10;&#10;Description automatically generated">
            <a:extLst>
              <a:ext uri="{FF2B5EF4-FFF2-40B4-BE49-F238E27FC236}">
                <a16:creationId xmlns:a16="http://schemas.microsoft.com/office/drawing/2014/main" id="{99307AB1-671D-44AA-A08D-398A22EF8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20" y="2778480"/>
            <a:ext cx="731520" cy="73152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>
                <a:extLst>
                  <a:ext uri="{FF2B5EF4-FFF2-40B4-BE49-F238E27FC236}">
                    <a16:creationId xmlns:a16="http://schemas.microsoft.com/office/drawing/2014/main" id="{1AD8C016-413B-439F-885E-8EF5A7C90F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1062470"/>
                  </p:ext>
                </p:extLst>
              </p:nvPr>
            </p:nvGraphicFramePr>
            <p:xfrm>
              <a:off x="8806441" y="2374006"/>
              <a:ext cx="2036831" cy="20248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36831" cy="2024865"/>
                    </a:xfrm>
                    <a:prstGeom prst="rect">
                      <a:avLst/>
                    </a:prstGeom>
                    <a:scene3d>
                      <a:camera prst="perspectiveLeft"/>
                      <a:lightRig rig="threePt" dir="t"/>
                    </a:scene3d>
                  </am3d:spPr>
                  <am3d:camera>
                    <am3d:pos x="0" y="0" z="657947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2972" d="1000000"/>
                    <am3d:preTrans dx="3031053" dy="4994820" dz="-6963134"/>
                    <am3d:scale>
                      <am3d:sx n="1000000" d="1000000"/>
                      <am3d:sy n="1000000" d="1000000"/>
                      <am3d:sz n="1000000" d="1000000"/>
                    </am3d:scale>
                    <am3d:rot ax="9040305" ay="2023560" az="976055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2291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>
                <a:extLst>
                  <a:ext uri="{FF2B5EF4-FFF2-40B4-BE49-F238E27FC236}">
                    <a16:creationId xmlns:a16="http://schemas.microsoft.com/office/drawing/2014/main" id="{1AD8C016-413B-439F-885E-8EF5A7C90F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06441" y="2374006"/>
                <a:ext cx="2036831" cy="2024865"/>
              </a:xfrm>
              <a:prstGeom prst="rect">
                <a:avLst/>
              </a:prstGeom>
              <a:scene3d>
                <a:camera prst="perspectiveLeft"/>
                <a:lightRig rig="threePt" dir="t"/>
              </a:scene3d>
            </p:spPr>
          </p:pic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E2016B21-1058-4A83-853A-3C5EE8368B24}"/>
              </a:ext>
            </a:extLst>
          </p:cNvPr>
          <p:cNvSpPr/>
          <p:nvPr/>
        </p:nvSpPr>
        <p:spPr>
          <a:xfrm>
            <a:off x="4142113" y="921294"/>
            <a:ext cx="1719072" cy="4572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Simple Text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9273629-2E6D-4943-9CDA-1167249060C7}"/>
              </a:ext>
            </a:extLst>
          </p:cNvPr>
          <p:cNvSpPr/>
          <p:nvPr/>
        </p:nvSpPr>
        <p:spPr>
          <a:xfrm>
            <a:off x="4142518" y="2039637"/>
            <a:ext cx="1719072" cy="4572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600" b="1" dirty="0">
                <a:solidFill>
                  <a:schemeClr val="bg2"/>
                </a:solidFill>
              </a:rPr>
              <a:t>Simple Text</a:t>
            </a:r>
          </a:p>
        </p:txBody>
      </p:sp>
      <p:pic>
        <p:nvPicPr>
          <p:cNvPr id="42" name="Graphic 41" descr="Checkmark">
            <a:extLst>
              <a:ext uri="{FF2B5EF4-FFF2-40B4-BE49-F238E27FC236}">
                <a16:creationId xmlns:a16="http://schemas.microsoft.com/office/drawing/2014/main" id="{9F4C22AE-B6AE-44FD-A8CA-E28C22C11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3941" y="2101720"/>
            <a:ext cx="288187" cy="28818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4F1F2A73-9386-4C53-B955-94467F672E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2728" y="3251684"/>
            <a:ext cx="996275" cy="65833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68E3551-EAC7-47B2-B541-1314D6B8606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05814" y="4254439"/>
            <a:ext cx="664492" cy="664492"/>
          </a:xfrm>
          <a:prstGeom prst="rect">
            <a:avLst/>
          </a:prstGeom>
        </p:spPr>
      </p:pic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72E8B992-244A-46B3-815A-ED3508169B60}"/>
              </a:ext>
            </a:extLst>
          </p:cNvPr>
          <p:cNvSpPr/>
          <p:nvPr/>
        </p:nvSpPr>
        <p:spPr>
          <a:xfrm>
            <a:off x="4204972" y="5884270"/>
            <a:ext cx="182880" cy="182880"/>
          </a:xfrm>
          <a:prstGeom prst="flowChartConnector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E8405195-F31C-4979-B3A6-2AD1952223AC}"/>
              </a:ext>
            </a:extLst>
          </p:cNvPr>
          <p:cNvSpPr/>
          <p:nvPr/>
        </p:nvSpPr>
        <p:spPr>
          <a:xfrm>
            <a:off x="5770639" y="5884270"/>
            <a:ext cx="182880" cy="182880"/>
          </a:xfrm>
          <a:prstGeom prst="flowChartConnector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77AB2CE-97C9-4869-845B-C1F6832671E1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>
            <a:off x="4387852" y="5975710"/>
            <a:ext cx="1382787" cy="0"/>
          </a:xfrm>
          <a:prstGeom prst="line">
            <a:avLst/>
          </a:prstGeom>
          <a:ln w="19050" cap="flat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AA4F77D-ADEC-4B91-9960-85DDC5C2DBB8}"/>
              </a:ext>
            </a:extLst>
          </p:cNvPr>
          <p:cNvSpPr txBox="1"/>
          <p:nvPr/>
        </p:nvSpPr>
        <p:spPr>
          <a:xfrm>
            <a:off x="4374791" y="5579122"/>
            <a:ext cx="1408910" cy="369276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Distance (cm)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D871CF6-99C0-48C2-B019-5100D8FDBD7B}"/>
              </a:ext>
            </a:extLst>
          </p:cNvPr>
          <p:cNvCxnSpPr>
            <a:cxnSpLocks/>
          </p:cNvCxnSpPr>
          <p:nvPr/>
        </p:nvCxnSpPr>
        <p:spPr>
          <a:xfrm flipV="1">
            <a:off x="2847703" y="3510000"/>
            <a:ext cx="320887" cy="1"/>
          </a:xfrm>
          <a:prstGeom prst="line">
            <a:avLst/>
          </a:prstGeom>
          <a:ln w="50800" cap="flat">
            <a:solidFill>
              <a:schemeClr val="accent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7AE583E0-C3E8-4394-809E-5503189BE5E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49822" y="2028071"/>
            <a:ext cx="2299382" cy="664485"/>
          </a:xfrm>
          <a:prstGeom prst="bentConnector3">
            <a:avLst>
              <a:gd name="adj1" fmla="val 100018"/>
            </a:avLst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335FFA3-8AC9-4E30-BC9A-6FC9A6F3FFB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96852" y="2578146"/>
            <a:ext cx="1205323" cy="664485"/>
          </a:xfrm>
          <a:prstGeom prst="bentConnector3">
            <a:avLst>
              <a:gd name="adj1" fmla="val 99917"/>
            </a:avLst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843CDF-C346-4323-A4E9-13CF676E3082}"/>
              </a:ext>
            </a:extLst>
          </p:cNvPr>
          <p:cNvCxnSpPr>
            <a:cxnSpLocks/>
          </p:cNvCxnSpPr>
          <p:nvPr/>
        </p:nvCxnSpPr>
        <p:spPr>
          <a:xfrm flipV="1">
            <a:off x="3167270" y="3510000"/>
            <a:ext cx="664486" cy="3"/>
          </a:xfrm>
          <a:prstGeom prst="straightConnector1">
            <a:avLst/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858B8F37-2EB1-442D-932D-D6779D241CD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33468" y="3945125"/>
            <a:ext cx="1533410" cy="663167"/>
          </a:xfrm>
          <a:prstGeom prst="bentConnector3">
            <a:avLst>
              <a:gd name="adj1" fmla="val 99977"/>
            </a:avLst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89B294EF-8605-48B1-86E5-5BCC148F015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41991" y="4438327"/>
            <a:ext cx="2515046" cy="664490"/>
          </a:xfrm>
          <a:prstGeom prst="bentConnector3">
            <a:avLst>
              <a:gd name="adj1" fmla="val 100208"/>
            </a:avLst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CA0B995-0810-4076-B980-C68BE2066090}"/>
              </a:ext>
            </a:extLst>
          </p:cNvPr>
          <p:cNvCxnSpPr>
            <a:cxnSpLocks/>
            <a:endCxn id="97" idx="2"/>
          </p:cNvCxnSpPr>
          <p:nvPr/>
        </p:nvCxnSpPr>
        <p:spPr>
          <a:xfrm flipH="1" flipV="1">
            <a:off x="8666935" y="1681142"/>
            <a:ext cx="496089" cy="147683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6DE4EFF7-326F-4D6E-9856-2A7331023407}"/>
              </a:ext>
            </a:extLst>
          </p:cNvPr>
          <p:cNvSpPr/>
          <p:nvPr/>
        </p:nvSpPr>
        <p:spPr>
          <a:xfrm>
            <a:off x="7807657" y="915673"/>
            <a:ext cx="1718555" cy="76546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600" b="1" dirty="0">
                <a:solidFill>
                  <a:schemeClr val="bg2"/>
                </a:solidFill>
              </a:rPr>
              <a:t>Change the color of the switch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43D3BDC-EA5C-46F1-A174-7553C947FFD4}"/>
              </a:ext>
            </a:extLst>
          </p:cNvPr>
          <p:cNvCxnSpPr>
            <a:cxnSpLocks/>
          </p:cNvCxnSpPr>
          <p:nvPr/>
        </p:nvCxnSpPr>
        <p:spPr>
          <a:xfrm flipV="1">
            <a:off x="9976402" y="2012050"/>
            <a:ext cx="454655" cy="145773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A close up of a logo&#10;&#10;Description automatically generated">
            <a:extLst>
              <a:ext uri="{FF2B5EF4-FFF2-40B4-BE49-F238E27FC236}">
                <a16:creationId xmlns:a16="http://schemas.microsoft.com/office/drawing/2014/main" id="{1B9F5D40-3823-4739-B9CC-84C28EEF915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625104">
            <a:off x="9586655" y="4153157"/>
            <a:ext cx="608849" cy="402323"/>
          </a:xfrm>
          <a:prstGeom prst="rect">
            <a:avLst/>
          </a:prstGeom>
          <a:noFill/>
        </p:spPr>
      </p:pic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C0EA22DE-7223-4DAE-9E4C-5824B67A865A}"/>
              </a:ext>
            </a:extLst>
          </p:cNvPr>
          <p:cNvSpPr/>
          <p:nvPr/>
        </p:nvSpPr>
        <p:spPr>
          <a:xfrm>
            <a:off x="9689056" y="3307650"/>
            <a:ext cx="472772" cy="369277"/>
          </a:xfrm>
          <a:custGeom>
            <a:avLst/>
            <a:gdLst>
              <a:gd name="connsiteX0" fmla="*/ 1973 w 505081"/>
              <a:gd name="connsiteY0" fmla="*/ 237589 h 492565"/>
              <a:gd name="connsiteX1" fmla="*/ 10765 w 505081"/>
              <a:gd name="connsiteY1" fmla="*/ 193627 h 492565"/>
              <a:gd name="connsiteX2" fmla="*/ 72311 w 505081"/>
              <a:gd name="connsiteY2" fmla="*/ 105704 h 492565"/>
              <a:gd name="connsiteX3" fmla="*/ 98688 w 505081"/>
              <a:gd name="connsiteY3" fmla="*/ 96912 h 492565"/>
              <a:gd name="connsiteX4" fmla="*/ 142650 w 505081"/>
              <a:gd name="connsiteY4" fmla="*/ 52950 h 492565"/>
              <a:gd name="connsiteX5" fmla="*/ 169027 w 505081"/>
              <a:gd name="connsiteY5" fmla="*/ 26573 h 492565"/>
              <a:gd name="connsiteX6" fmla="*/ 292119 w 505081"/>
              <a:gd name="connsiteY6" fmla="*/ 196 h 492565"/>
              <a:gd name="connsiteX7" fmla="*/ 450380 w 505081"/>
              <a:gd name="connsiteY7" fmla="*/ 26573 h 492565"/>
              <a:gd name="connsiteX8" fmla="*/ 476757 w 505081"/>
              <a:gd name="connsiteY8" fmla="*/ 52950 h 492565"/>
              <a:gd name="connsiteX9" fmla="*/ 485550 w 505081"/>
              <a:gd name="connsiteY9" fmla="*/ 448604 h 492565"/>
              <a:gd name="connsiteX10" fmla="*/ 459173 w 505081"/>
              <a:gd name="connsiteY10" fmla="*/ 466189 h 492565"/>
              <a:gd name="connsiteX11" fmla="*/ 406419 w 505081"/>
              <a:gd name="connsiteY11" fmla="*/ 492565 h 492565"/>
              <a:gd name="connsiteX12" fmla="*/ 142650 w 505081"/>
              <a:gd name="connsiteY12" fmla="*/ 483773 h 492565"/>
              <a:gd name="connsiteX13" fmla="*/ 107480 w 505081"/>
              <a:gd name="connsiteY13" fmla="*/ 457396 h 492565"/>
              <a:gd name="connsiteX14" fmla="*/ 72311 w 505081"/>
              <a:gd name="connsiteY14" fmla="*/ 395850 h 492565"/>
              <a:gd name="connsiteX15" fmla="*/ 45934 w 505081"/>
              <a:gd name="connsiteY15" fmla="*/ 369473 h 492565"/>
              <a:gd name="connsiteX16" fmla="*/ 1973 w 505081"/>
              <a:gd name="connsiteY16" fmla="*/ 237589 h 492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5081" h="492565">
                <a:moveTo>
                  <a:pt x="1973" y="237589"/>
                </a:moveTo>
                <a:cubicBezTo>
                  <a:pt x="-3888" y="208281"/>
                  <a:pt x="4581" y="207232"/>
                  <a:pt x="10765" y="193627"/>
                </a:cubicBezTo>
                <a:cubicBezTo>
                  <a:pt x="11278" y="192498"/>
                  <a:pt x="62919" y="113531"/>
                  <a:pt x="72311" y="105704"/>
                </a:cubicBezTo>
                <a:cubicBezTo>
                  <a:pt x="79431" y="99771"/>
                  <a:pt x="89896" y="99843"/>
                  <a:pt x="98688" y="96912"/>
                </a:cubicBezTo>
                <a:cubicBezTo>
                  <a:pt x="130927" y="48554"/>
                  <a:pt x="98688" y="89585"/>
                  <a:pt x="142650" y="52950"/>
                </a:cubicBezTo>
                <a:cubicBezTo>
                  <a:pt x="152202" y="44990"/>
                  <a:pt x="158158" y="32612"/>
                  <a:pt x="169027" y="26573"/>
                </a:cubicBezTo>
                <a:cubicBezTo>
                  <a:pt x="205397" y="6367"/>
                  <a:pt x="252848" y="5105"/>
                  <a:pt x="292119" y="196"/>
                </a:cubicBezTo>
                <a:cubicBezTo>
                  <a:pt x="377404" y="5882"/>
                  <a:pt x="401048" y="-14536"/>
                  <a:pt x="450380" y="26573"/>
                </a:cubicBezTo>
                <a:cubicBezTo>
                  <a:pt x="459932" y="34533"/>
                  <a:pt x="467965" y="44158"/>
                  <a:pt x="476757" y="52950"/>
                </a:cubicBezTo>
                <a:cubicBezTo>
                  <a:pt x="512615" y="214308"/>
                  <a:pt x="513155" y="186353"/>
                  <a:pt x="485550" y="448604"/>
                </a:cubicBezTo>
                <a:cubicBezTo>
                  <a:pt x="484444" y="459113"/>
                  <a:pt x="468625" y="461463"/>
                  <a:pt x="459173" y="466189"/>
                </a:cubicBezTo>
                <a:cubicBezTo>
                  <a:pt x="386361" y="502595"/>
                  <a:pt x="482021" y="442166"/>
                  <a:pt x="406419" y="492565"/>
                </a:cubicBezTo>
                <a:cubicBezTo>
                  <a:pt x="318496" y="489634"/>
                  <a:pt x="230019" y="494052"/>
                  <a:pt x="142650" y="483773"/>
                </a:cubicBezTo>
                <a:cubicBezTo>
                  <a:pt x="128096" y="482061"/>
                  <a:pt x="117842" y="467758"/>
                  <a:pt x="107480" y="457396"/>
                </a:cubicBezTo>
                <a:cubicBezTo>
                  <a:pt x="86718" y="436634"/>
                  <a:pt x="89546" y="419979"/>
                  <a:pt x="72311" y="395850"/>
                </a:cubicBezTo>
                <a:cubicBezTo>
                  <a:pt x="65084" y="385732"/>
                  <a:pt x="54726" y="378265"/>
                  <a:pt x="45934" y="369473"/>
                </a:cubicBezTo>
                <a:cubicBezTo>
                  <a:pt x="19082" y="288915"/>
                  <a:pt x="7834" y="266897"/>
                  <a:pt x="1973" y="237589"/>
                </a:cubicBezTo>
                <a:close/>
              </a:path>
            </a:pathLst>
          </a:custGeom>
          <a:ln w="38100">
            <a:solidFill>
              <a:schemeClr val="accent6"/>
            </a:solidFill>
            <a:miter lim="800000"/>
          </a:ln>
        </p:spPr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5EAA62E-2E64-47C1-BD8F-312D4939D440}"/>
              </a:ext>
            </a:extLst>
          </p:cNvPr>
          <p:cNvCxnSpPr>
            <a:cxnSpLocks/>
            <a:stCxn id="113" idx="5"/>
            <a:endCxn id="114" idx="1"/>
          </p:cNvCxnSpPr>
          <p:nvPr/>
        </p:nvCxnSpPr>
        <p:spPr>
          <a:xfrm>
            <a:off x="8798540" y="3387625"/>
            <a:ext cx="364484" cy="234845"/>
          </a:xfrm>
          <a:prstGeom prst="line">
            <a:avLst/>
          </a:prstGeom>
          <a:ln w="19050" cap="flat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849B6F89-472B-4F37-A86B-C7719728B715}"/>
              </a:ext>
            </a:extLst>
          </p:cNvPr>
          <p:cNvSpPr/>
          <p:nvPr/>
        </p:nvSpPr>
        <p:spPr>
          <a:xfrm>
            <a:off x="8640003" y="3230027"/>
            <a:ext cx="185738" cy="184638"/>
          </a:xfrm>
          <a:prstGeom prst="flowChartConnector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4" name="Flowchart: Connector 113">
            <a:extLst>
              <a:ext uri="{FF2B5EF4-FFF2-40B4-BE49-F238E27FC236}">
                <a16:creationId xmlns:a16="http://schemas.microsoft.com/office/drawing/2014/main" id="{EA3C2EC8-F898-41B7-A007-871F0CA2C048}"/>
              </a:ext>
            </a:extLst>
          </p:cNvPr>
          <p:cNvSpPr/>
          <p:nvPr/>
        </p:nvSpPr>
        <p:spPr>
          <a:xfrm>
            <a:off x="9135823" y="3595430"/>
            <a:ext cx="185738" cy="184638"/>
          </a:xfrm>
          <a:prstGeom prst="flowChartConnector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AE0DDF9-EB17-490D-86EC-237B20A4300F}"/>
              </a:ext>
            </a:extLst>
          </p:cNvPr>
          <p:cNvSpPr txBox="1"/>
          <p:nvPr/>
        </p:nvSpPr>
        <p:spPr>
          <a:xfrm>
            <a:off x="8192251" y="3469784"/>
            <a:ext cx="1057858" cy="369276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6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4cm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AE7527A-E4C9-4C9E-8F3D-AFB80C0D8015}"/>
              </a:ext>
            </a:extLst>
          </p:cNvPr>
          <p:cNvSpPr txBox="1"/>
          <p:nvPr/>
        </p:nvSpPr>
        <p:spPr>
          <a:xfrm>
            <a:off x="7830393" y="5265161"/>
            <a:ext cx="3820723" cy="4986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2000" b="1" dirty="0"/>
              <a:t>3D Model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67B958B-5FCE-4D08-862C-ACD15B1D4960}"/>
              </a:ext>
            </a:extLst>
          </p:cNvPr>
          <p:cNvSpPr/>
          <p:nvPr/>
        </p:nvSpPr>
        <p:spPr>
          <a:xfrm>
            <a:off x="9654816" y="1542952"/>
            <a:ext cx="1600990" cy="45497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600" b="1" dirty="0">
                <a:solidFill>
                  <a:schemeClr val="bg2"/>
                </a:solidFill>
              </a:rPr>
              <a:t>Remove</a:t>
            </a:r>
          </a:p>
        </p:txBody>
      </p:sp>
      <p:pic>
        <p:nvPicPr>
          <p:cNvPr id="100" name="Graphic 99" descr="Close">
            <a:extLst>
              <a:ext uri="{FF2B5EF4-FFF2-40B4-BE49-F238E27FC236}">
                <a16:creationId xmlns:a16="http://schemas.microsoft.com/office/drawing/2014/main" id="{30C72220-4EFE-4B6B-8A4F-63BDC9A407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84479" y="1613385"/>
            <a:ext cx="327412" cy="3274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8D924FE-3AE5-4B09-A8FC-4C5E03D328A7}"/>
              </a:ext>
            </a:extLst>
          </p:cNvPr>
          <p:cNvSpPr txBox="1"/>
          <p:nvPr/>
        </p:nvSpPr>
        <p:spPr>
          <a:xfrm>
            <a:off x="4142112" y="1397339"/>
            <a:ext cx="1719073" cy="4986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/>
              <a:t>Text annotation (SpeechToText)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B421F7-5A69-48E7-A111-6D805D246FAA}"/>
              </a:ext>
            </a:extLst>
          </p:cNvPr>
          <p:cNvSpPr txBox="1"/>
          <p:nvPr/>
        </p:nvSpPr>
        <p:spPr>
          <a:xfrm>
            <a:off x="4140638" y="2502292"/>
            <a:ext cx="1719073" cy="655688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/>
              <a:t>Text annotation with icon (Ratings)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FA9E12-6E97-4909-9FC5-758AF2F06ED8}"/>
              </a:ext>
            </a:extLst>
          </p:cNvPr>
          <p:cNvSpPr txBox="1"/>
          <p:nvPr/>
        </p:nvSpPr>
        <p:spPr>
          <a:xfrm>
            <a:off x="4140637" y="3821620"/>
            <a:ext cx="1719073" cy="4986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/>
              <a:t>3D Arrow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E5AC87-E5F6-4EB6-870C-09C3E1179E99}"/>
              </a:ext>
            </a:extLst>
          </p:cNvPr>
          <p:cNvSpPr txBox="1"/>
          <p:nvPr/>
        </p:nvSpPr>
        <p:spPr>
          <a:xfrm>
            <a:off x="4140636" y="4927133"/>
            <a:ext cx="1719073" cy="49866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/>
              <a:t>Freehand drawing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96CE41-47DD-44F2-B2A6-AFB642A9AB13}"/>
              </a:ext>
            </a:extLst>
          </p:cNvPr>
          <p:cNvSpPr txBox="1"/>
          <p:nvPr/>
        </p:nvSpPr>
        <p:spPr>
          <a:xfrm>
            <a:off x="4142518" y="6113353"/>
            <a:ext cx="1719073" cy="28800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/>
              <a:t>Scale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28998094-87F5-49F1-8E5D-285C78BC5E29}"/>
              </a:ext>
            </a:extLst>
          </p:cNvPr>
          <p:cNvSpPr/>
          <p:nvPr/>
        </p:nvSpPr>
        <p:spPr>
          <a:xfrm>
            <a:off x="6721074" y="3086788"/>
            <a:ext cx="612002" cy="47111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83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6" grpId="0" animBg="1"/>
      <p:bldP spid="47" grpId="0" animBg="1"/>
      <p:bldP spid="49" grpId="0"/>
      <p:bldP spid="97" grpId="0" animBg="1"/>
      <p:bldP spid="107" grpId="0" animBg="1"/>
      <p:bldP spid="113" grpId="0" animBg="1"/>
      <p:bldP spid="114" grpId="0" animBg="1"/>
      <p:bldP spid="115" grpId="0"/>
      <p:bldP spid="119" grpId="0"/>
      <p:bldP spid="122" grpId="0" animBg="1"/>
      <p:bldP spid="37" grpId="0"/>
      <p:bldP spid="38" grpId="0"/>
      <p:bldP spid="39" grpId="0"/>
      <p:bldP spid="44" grpId="0"/>
      <p:bldP spid="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135EF952-F0AC-4EBC-A51A-A72BCF0E36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6821" y="6390000"/>
            <a:ext cx="4969177" cy="28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 noProof="0"/>
              <a:t>© Heinz Nixdorf Institut / Fraunhofer IEM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F64933BF-9809-4312-B01C-5CF6A742EA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0070" y="6390000"/>
            <a:ext cx="226830" cy="288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65685BD5-7F70-499C-8F04-1460C72EE5D6}" type="slidenum">
              <a:rPr lang="de-DE" noProof="0" smtClean="0"/>
              <a:pPr>
                <a:spcAft>
                  <a:spcPts val="600"/>
                </a:spcAft>
              </a:pPr>
              <a:t>21</a:t>
            </a:fld>
            <a:endParaRPr lang="de-DE" noProof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FDFDAB2-1444-45C7-B815-554D091AE7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0070" y="1504008"/>
            <a:ext cx="831195" cy="83119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35DAD3A4-ADB4-4816-AF4E-743797B51E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3396577"/>
                  </p:ext>
                </p:extLst>
              </p:nvPr>
            </p:nvGraphicFramePr>
            <p:xfrm>
              <a:off x="2341840" y="1219990"/>
              <a:ext cx="1582081" cy="13992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82081" cy="1399228"/>
                    </a:xfrm>
                    <a:prstGeom prst="rect">
                      <a:avLst/>
                    </a:prstGeom>
                  </am3d:spPr>
                  <am3d:camera>
                    <am3d:pos x="0" y="0" z="657947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2972" d="1000000"/>
                    <am3d:preTrans dx="3031053" dy="4994820" dz="-6963134"/>
                    <am3d:scale>
                      <am3d:sx n="1000000" d="1000000"/>
                      <am3d:sy n="1000000" d="1000000"/>
                      <am3d:sz n="1000000" d="1000000"/>
                    </am3d:scale>
                    <am3d:rot ax="8447045" ay="2289989" az="919439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3928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35DAD3A4-ADB4-4816-AF4E-743797B51E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1840" y="1219990"/>
                <a:ext cx="1582081" cy="1399228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942A0DE-69F6-4BBC-8875-83C9B3C45A2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626401">
            <a:off x="3019299" y="2573707"/>
            <a:ext cx="527352" cy="527352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7BFE5012-B698-4CDF-9BCF-27B86E2009CE}"/>
              </a:ext>
            </a:extLst>
          </p:cNvPr>
          <p:cNvSpPr/>
          <p:nvPr/>
        </p:nvSpPr>
        <p:spPr>
          <a:xfrm>
            <a:off x="1551580" y="1761157"/>
            <a:ext cx="612002" cy="471116"/>
          </a:xfrm>
          <a:prstGeom prst="rightArrow">
            <a:avLst/>
          </a:prstGeom>
          <a:ln/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C9403CA-645D-4329-B439-4D2C73234B1D}"/>
              </a:ext>
            </a:extLst>
          </p:cNvPr>
          <p:cNvSpPr/>
          <p:nvPr/>
        </p:nvSpPr>
        <p:spPr>
          <a:xfrm>
            <a:off x="4102180" y="1761157"/>
            <a:ext cx="612002" cy="471116"/>
          </a:xfrm>
          <a:prstGeom prst="rightArrow">
            <a:avLst/>
          </a:prstGeom>
          <a:ln/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D2E58F-CACB-4FDC-9D15-7B80598E729C}"/>
              </a:ext>
            </a:extLst>
          </p:cNvPr>
          <p:cNvSpPr/>
          <p:nvPr/>
        </p:nvSpPr>
        <p:spPr>
          <a:xfrm>
            <a:off x="5976522" y="1771257"/>
            <a:ext cx="4606506" cy="619125"/>
          </a:xfrm>
          <a:prstGeom prst="rect">
            <a:avLst/>
          </a:prstGeom>
          <a:ln/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4FCAAE-698C-4E6E-AD6A-37A0B9936BFF}"/>
              </a:ext>
            </a:extLst>
          </p:cNvPr>
          <p:cNvSpPr txBox="1"/>
          <p:nvPr/>
        </p:nvSpPr>
        <p:spPr>
          <a:xfrm>
            <a:off x="6147502" y="1771257"/>
            <a:ext cx="1185467" cy="619125"/>
          </a:xfrm>
          <a:prstGeom prst="rect">
            <a:avLst/>
          </a:prstGeom>
          <a:scene3d>
            <a:camera prst="perspectiveLeft"/>
            <a:lightRig rig="threePt" dir="t"/>
          </a:scene3d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>
                <a:solidFill>
                  <a:schemeClr val="bg2"/>
                </a:solidFill>
              </a:rPr>
              <a:t>Visualize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3C302-4178-473D-A02A-DE7230A3CC39}"/>
              </a:ext>
            </a:extLst>
          </p:cNvPr>
          <p:cNvSpPr txBox="1"/>
          <p:nvPr/>
        </p:nvSpPr>
        <p:spPr>
          <a:xfrm>
            <a:off x="7332973" y="1771256"/>
            <a:ext cx="1185467" cy="619125"/>
          </a:xfrm>
          <a:prstGeom prst="rect">
            <a:avLst/>
          </a:prstGeom>
          <a:scene3d>
            <a:camera prst="perspectiveLeft"/>
            <a:lightRig rig="threePt" dir="t"/>
          </a:scene3d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>
                <a:solidFill>
                  <a:schemeClr val="bg2"/>
                </a:solidFill>
              </a:rPr>
              <a:t>Feedback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F8CF3D-B9C5-491D-A7B8-08CA1A2B832E}"/>
              </a:ext>
            </a:extLst>
          </p:cNvPr>
          <p:cNvSpPr txBox="1"/>
          <p:nvPr/>
        </p:nvSpPr>
        <p:spPr>
          <a:xfrm>
            <a:off x="9702210" y="1771253"/>
            <a:ext cx="880811" cy="619125"/>
          </a:xfrm>
          <a:prstGeom prst="rect">
            <a:avLst/>
          </a:prstGeom>
          <a:scene3d>
            <a:camera prst="perspectiveLeft"/>
            <a:lightRig rig="threePt" dir="t"/>
          </a:scene3d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>
                <a:solidFill>
                  <a:schemeClr val="bg2"/>
                </a:solidFill>
              </a:rPr>
              <a:t>Save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53A1BF-F3CB-43F8-A26E-8A861FA41586}"/>
              </a:ext>
            </a:extLst>
          </p:cNvPr>
          <p:cNvCxnSpPr/>
          <p:nvPr/>
        </p:nvCxnSpPr>
        <p:spPr>
          <a:xfrm>
            <a:off x="7339496" y="1771257"/>
            <a:ext cx="0" cy="619125"/>
          </a:xfrm>
          <a:prstGeom prst="line">
            <a:avLst/>
          </a:prstGeom>
          <a:ln w="19050" cap="flat">
            <a:solidFill>
              <a:schemeClr val="bg1"/>
            </a:solidFill>
            <a:miter lim="800000"/>
            <a:headEnd type="none"/>
            <a:tailEnd type="none"/>
          </a:ln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1FE4DB-B720-4503-AF79-BDD5BA439818}"/>
              </a:ext>
            </a:extLst>
          </p:cNvPr>
          <p:cNvCxnSpPr/>
          <p:nvPr/>
        </p:nvCxnSpPr>
        <p:spPr>
          <a:xfrm>
            <a:off x="8518440" y="1771257"/>
            <a:ext cx="0" cy="619125"/>
          </a:xfrm>
          <a:prstGeom prst="line">
            <a:avLst/>
          </a:prstGeom>
          <a:ln w="19050" cap="flat">
            <a:solidFill>
              <a:schemeClr val="bg1"/>
            </a:solidFill>
            <a:miter lim="800000"/>
            <a:headEnd type="none"/>
            <a:tailEnd type="none"/>
          </a:ln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CE4040C-57B7-4930-B34E-B05C4472210F}"/>
              </a:ext>
            </a:extLst>
          </p:cNvPr>
          <p:cNvSpPr/>
          <p:nvPr/>
        </p:nvSpPr>
        <p:spPr>
          <a:xfrm>
            <a:off x="3467820" y="4747713"/>
            <a:ext cx="3608335" cy="619125"/>
          </a:xfrm>
          <a:prstGeom prst="rect">
            <a:avLst/>
          </a:prstGeom>
          <a:ln/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8A18EB-968C-4AF9-87A5-F4D8B097E41D}"/>
              </a:ext>
            </a:extLst>
          </p:cNvPr>
          <p:cNvSpPr txBox="1"/>
          <p:nvPr/>
        </p:nvSpPr>
        <p:spPr>
          <a:xfrm>
            <a:off x="3644046" y="4747713"/>
            <a:ext cx="1185466" cy="619125"/>
          </a:xfrm>
          <a:prstGeom prst="rect">
            <a:avLst/>
          </a:prstGeom>
          <a:scene3d>
            <a:camera prst="perspectiveLeft"/>
            <a:lightRig rig="threePt" dir="t"/>
          </a:scene3d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>
                <a:solidFill>
                  <a:schemeClr val="bg2"/>
                </a:solidFill>
              </a:rPr>
              <a:t>Transform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ABAE94-3A40-4452-AA40-3FA1C5FFCB4F}"/>
              </a:ext>
            </a:extLst>
          </p:cNvPr>
          <p:cNvSpPr txBox="1"/>
          <p:nvPr/>
        </p:nvSpPr>
        <p:spPr>
          <a:xfrm>
            <a:off x="4897736" y="4757808"/>
            <a:ext cx="1185467" cy="619125"/>
          </a:xfrm>
          <a:prstGeom prst="rect">
            <a:avLst/>
          </a:prstGeom>
          <a:scene3d>
            <a:camera prst="perspectiveLeft"/>
            <a:lightRig rig="threePt" dir="t"/>
          </a:scene3d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>
                <a:solidFill>
                  <a:schemeClr val="bg2"/>
                </a:solidFill>
              </a:rPr>
              <a:t>Explode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D3E70E-65E8-4633-9B2C-27F4E09BE7F7}"/>
              </a:ext>
            </a:extLst>
          </p:cNvPr>
          <p:cNvCxnSpPr/>
          <p:nvPr/>
        </p:nvCxnSpPr>
        <p:spPr>
          <a:xfrm>
            <a:off x="4891210" y="4747713"/>
            <a:ext cx="0" cy="619125"/>
          </a:xfrm>
          <a:prstGeom prst="line">
            <a:avLst/>
          </a:prstGeom>
          <a:ln w="19050" cap="flat">
            <a:solidFill>
              <a:schemeClr val="bg1"/>
            </a:solidFill>
            <a:miter lim="800000"/>
            <a:headEnd type="none"/>
            <a:tailEnd type="none"/>
          </a:ln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9FBB003-3C0E-4130-A75B-9B0B2EA627C3}"/>
              </a:ext>
            </a:extLst>
          </p:cNvPr>
          <p:cNvSpPr txBox="1"/>
          <p:nvPr/>
        </p:nvSpPr>
        <p:spPr>
          <a:xfrm>
            <a:off x="8529178" y="1771255"/>
            <a:ext cx="1162299" cy="619125"/>
          </a:xfrm>
          <a:prstGeom prst="rect">
            <a:avLst/>
          </a:prstGeom>
          <a:scene3d>
            <a:camera prst="perspectiveLeft"/>
            <a:lightRig rig="threePt" dir="t"/>
          </a:scene3d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>
                <a:solidFill>
                  <a:schemeClr val="bg2"/>
                </a:solidFill>
              </a:rPr>
              <a:t>Snapshot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4D4AA5-5F3C-4D3C-ABE8-FAE0B3FFD8A0}"/>
              </a:ext>
            </a:extLst>
          </p:cNvPr>
          <p:cNvCxnSpPr/>
          <p:nvPr/>
        </p:nvCxnSpPr>
        <p:spPr>
          <a:xfrm>
            <a:off x="9691477" y="1771257"/>
            <a:ext cx="0" cy="619125"/>
          </a:xfrm>
          <a:prstGeom prst="line">
            <a:avLst/>
          </a:prstGeom>
          <a:ln w="19050" cap="flat">
            <a:solidFill>
              <a:schemeClr val="bg1"/>
            </a:solidFill>
            <a:miter lim="800000"/>
            <a:headEnd type="none"/>
            <a:tailEnd type="none"/>
          </a:ln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CA59091-5798-4A7D-89EE-F74CD975B83A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 rot="5400000">
            <a:off x="4827447" y="2834923"/>
            <a:ext cx="2357331" cy="1468248"/>
          </a:xfrm>
          <a:prstGeom prst="bentConnector3">
            <a:avLst>
              <a:gd name="adj1" fmla="val 50000"/>
            </a:avLst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535D280-AAAA-4740-B294-48F2662F836E}"/>
              </a:ext>
            </a:extLst>
          </p:cNvPr>
          <p:cNvSpPr/>
          <p:nvPr/>
        </p:nvSpPr>
        <p:spPr>
          <a:xfrm>
            <a:off x="6877287" y="4737618"/>
            <a:ext cx="5191770" cy="619125"/>
          </a:xfrm>
          <a:prstGeom prst="rect">
            <a:avLst/>
          </a:prstGeom>
          <a:ln/>
          <a:scene3d>
            <a:camera prst="perspectiveLeft"/>
            <a:lightRig rig="threePt" dir="t"/>
          </a:scene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26023B-06CD-41F4-AA14-544FADE6DAAB}"/>
              </a:ext>
            </a:extLst>
          </p:cNvPr>
          <p:cNvSpPr txBox="1"/>
          <p:nvPr/>
        </p:nvSpPr>
        <p:spPr>
          <a:xfrm>
            <a:off x="7186510" y="4737618"/>
            <a:ext cx="992591" cy="619125"/>
          </a:xfrm>
          <a:prstGeom prst="rect">
            <a:avLst/>
          </a:prstGeom>
          <a:scene3d>
            <a:camera prst="perspectiveLeft"/>
            <a:lightRig rig="threePt" dir="t"/>
          </a:scene3d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>
                <a:solidFill>
                  <a:schemeClr val="bg2"/>
                </a:solidFill>
              </a:rPr>
              <a:t>Ratings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6B61EF-A45D-40FB-BCB2-B2D3EB03C0CE}"/>
              </a:ext>
            </a:extLst>
          </p:cNvPr>
          <p:cNvSpPr txBox="1"/>
          <p:nvPr/>
        </p:nvSpPr>
        <p:spPr>
          <a:xfrm>
            <a:off x="8192152" y="4737618"/>
            <a:ext cx="992592" cy="619125"/>
          </a:xfrm>
          <a:prstGeom prst="rect">
            <a:avLst/>
          </a:prstGeom>
          <a:scene3d>
            <a:camera prst="perspectiveLeft"/>
            <a:lightRig rig="threePt" dir="t"/>
          </a:scene3d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>
                <a:solidFill>
                  <a:schemeClr val="bg2"/>
                </a:solidFill>
              </a:rPr>
              <a:t>Speech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1932C82-799F-4C23-9AE2-0591E73949B5}"/>
              </a:ext>
            </a:extLst>
          </p:cNvPr>
          <p:cNvCxnSpPr>
            <a:cxnSpLocks/>
          </p:cNvCxnSpPr>
          <p:nvPr/>
        </p:nvCxnSpPr>
        <p:spPr>
          <a:xfrm>
            <a:off x="8185626" y="4737618"/>
            <a:ext cx="0" cy="619125"/>
          </a:xfrm>
          <a:prstGeom prst="line">
            <a:avLst/>
          </a:prstGeom>
          <a:ln w="19050" cap="flat">
            <a:solidFill>
              <a:schemeClr val="bg1"/>
            </a:solidFill>
            <a:miter lim="800000"/>
            <a:headEnd type="none"/>
            <a:tailEnd type="none"/>
          </a:ln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709EDB7-1D40-42D4-A8DC-79007E9A9AC4}"/>
              </a:ext>
            </a:extLst>
          </p:cNvPr>
          <p:cNvCxnSpPr>
            <a:cxnSpLocks/>
          </p:cNvCxnSpPr>
          <p:nvPr/>
        </p:nvCxnSpPr>
        <p:spPr>
          <a:xfrm>
            <a:off x="9184744" y="4737618"/>
            <a:ext cx="0" cy="619125"/>
          </a:xfrm>
          <a:prstGeom prst="line">
            <a:avLst/>
          </a:prstGeom>
          <a:ln w="19050" cap="flat">
            <a:solidFill>
              <a:schemeClr val="bg1"/>
            </a:solidFill>
            <a:miter lim="800000"/>
            <a:headEnd type="none"/>
            <a:tailEnd type="none"/>
          </a:ln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947B783-BF91-48EA-A202-7AF9C70BC265}"/>
              </a:ext>
            </a:extLst>
          </p:cNvPr>
          <p:cNvSpPr txBox="1"/>
          <p:nvPr/>
        </p:nvSpPr>
        <p:spPr>
          <a:xfrm>
            <a:off x="9184744" y="4732645"/>
            <a:ext cx="890686" cy="619125"/>
          </a:xfrm>
          <a:prstGeom prst="rect">
            <a:avLst/>
          </a:prstGeom>
          <a:scene3d>
            <a:camera prst="perspectiveLeft"/>
            <a:lightRig rig="threePt" dir="t"/>
          </a:scene3d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>
                <a:solidFill>
                  <a:schemeClr val="bg2"/>
                </a:solidFill>
              </a:rPr>
              <a:t>Arrow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BDD254F-4E8D-4EC9-A7B0-69908822A607}"/>
              </a:ext>
            </a:extLst>
          </p:cNvPr>
          <p:cNvCxnSpPr>
            <a:cxnSpLocks/>
          </p:cNvCxnSpPr>
          <p:nvPr/>
        </p:nvCxnSpPr>
        <p:spPr>
          <a:xfrm>
            <a:off x="10075430" y="4737618"/>
            <a:ext cx="0" cy="619125"/>
          </a:xfrm>
          <a:prstGeom prst="line">
            <a:avLst/>
          </a:prstGeom>
          <a:ln w="19050" cap="flat">
            <a:solidFill>
              <a:schemeClr val="bg1"/>
            </a:solidFill>
            <a:miter lim="800000"/>
            <a:headEnd type="none"/>
            <a:tailEnd type="none"/>
          </a:ln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0EB54FC-17E8-4EEB-815F-62E3C518FCD9}"/>
              </a:ext>
            </a:extLst>
          </p:cNvPr>
          <p:cNvSpPr txBox="1"/>
          <p:nvPr/>
        </p:nvSpPr>
        <p:spPr>
          <a:xfrm>
            <a:off x="10075430" y="4742591"/>
            <a:ext cx="890686" cy="619125"/>
          </a:xfrm>
          <a:prstGeom prst="rect">
            <a:avLst/>
          </a:prstGeom>
          <a:scene3d>
            <a:camera prst="perspectiveLeft"/>
            <a:lightRig rig="threePt" dir="t"/>
          </a:scene3d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>
                <a:solidFill>
                  <a:schemeClr val="bg2"/>
                </a:solidFill>
              </a:rPr>
              <a:t>Draw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1A596BF-61B5-4A3E-861D-2867BAB0EC06}"/>
              </a:ext>
            </a:extLst>
          </p:cNvPr>
          <p:cNvCxnSpPr>
            <a:cxnSpLocks/>
          </p:cNvCxnSpPr>
          <p:nvPr/>
        </p:nvCxnSpPr>
        <p:spPr>
          <a:xfrm>
            <a:off x="10956241" y="4742591"/>
            <a:ext cx="0" cy="619125"/>
          </a:xfrm>
          <a:prstGeom prst="line">
            <a:avLst/>
          </a:prstGeom>
          <a:ln w="19050" cap="flat">
            <a:solidFill>
              <a:schemeClr val="bg1"/>
            </a:solidFill>
            <a:miter lim="800000"/>
            <a:headEnd type="none"/>
            <a:tailEnd type="none"/>
          </a:ln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51C70AC-1AFE-48BB-8DFA-4E444A5820DB}"/>
              </a:ext>
            </a:extLst>
          </p:cNvPr>
          <p:cNvSpPr txBox="1"/>
          <p:nvPr/>
        </p:nvSpPr>
        <p:spPr>
          <a:xfrm>
            <a:off x="10966116" y="4746128"/>
            <a:ext cx="1109466" cy="619125"/>
          </a:xfrm>
          <a:prstGeom prst="rect">
            <a:avLst/>
          </a:prstGeom>
          <a:scene3d>
            <a:camera prst="perspectiveLeft"/>
            <a:lightRig rig="threePt" dir="t"/>
          </a:scene3d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>
                <a:solidFill>
                  <a:schemeClr val="bg2"/>
                </a:solidFill>
              </a:rPr>
              <a:t>Measure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6882B69-4E9F-4F83-A028-1D94484F51CC}"/>
              </a:ext>
            </a:extLst>
          </p:cNvPr>
          <p:cNvCxnSpPr>
            <a:cxnSpLocks/>
            <a:stCxn id="21" idx="2"/>
            <a:endCxn id="32" idx="0"/>
          </p:cNvCxnSpPr>
          <p:nvPr/>
        </p:nvCxnSpPr>
        <p:spPr>
          <a:xfrm rot="16200000" flipH="1">
            <a:off x="7525821" y="2790266"/>
            <a:ext cx="2347237" cy="1547465"/>
          </a:xfrm>
          <a:prstGeom prst="bentConnector3">
            <a:avLst/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2E3675D-5438-4988-A6F9-BA95E2C7A01D}"/>
              </a:ext>
            </a:extLst>
          </p:cNvPr>
          <p:cNvSpPr txBox="1"/>
          <p:nvPr/>
        </p:nvSpPr>
        <p:spPr>
          <a:xfrm>
            <a:off x="6159938" y="1235526"/>
            <a:ext cx="4423083" cy="525631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600" b="1" dirty="0"/>
              <a:t>Main Toolbar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2A799D-A8A8-4207-92BE-E414185492A7}"/>
              </a:ext>
            </a:extLst>
          </p:cNvPr>
          <p:cNvSpPr txBox="1"/>
          <p:nvPr/>
        </p:nvSpPr>
        <p:spPr>
          <a:xfrm>
            <a:off x="4086518" y="5530529"/>
            <a:ext cx="2370938" cy="525631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600" b="1" dirty="0"/>
              <a:t>Visualize Toolbar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4B6291-6CBD-4883-B6D4-21277DD639AE}"/>
              </a:ext>
            </a:extLst>
          </p:cNvPr>
          <p:cNvSpPr txBox="1"/>
          <p:nvPr/>
        </p:nvSpPr>
        <p:spPr>
          <a:xfrm>
            <a:off x="8444618" y="5530530"/>
            <a:ext cx="2370938" cy="525631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600" b="1" dirty="0"/>
              <a:t>Feedback Toolbar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3E0238-E7B2-4C76-BB10-2BC883722244}"/>
              </a:ext>
            </a:extLst>
          </p:cNvPr>
          <p:cNvSpPr txBox="1"/>
          <p:nvPr/>
        </p:nvSpPr>
        <p:spPr>
          <a:xfrm>
            <a:off x="1994786" y="3145986"/>
            <a:ext cx="2577417" cy="1040667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600" b="1" i="1" dirty="0"/>
              <a:t>MRTK’s Interactable</a:t>
            </a:r>
            <a:r>
              <a:rPr lang="en-US" sz="1600" b="1" dirty="0"/>
              <a:t> component attached to 3D model</a:t>
            </a:r>
          </a:p>
          <a:p>
            <a:pPr algn="ctr"/>
            <a:r>
              <a:rPr lang="en-US" sz="1600" b="1" dirty="0"/>
              <a:t>at runtime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73B892E-7621-4316-ABBC-DDC50F924F79}"/>
              </a:ext>
            </a:extLst>
          </p:cNvPr>
          <p:cNvCxnSpPr/>
          <p:nvPr/>
        </p:nvCxnSpPr>
        <p:spPr>
          <a:xfrm>
            <a:off x="6083203" y="4746128"/>
            <a:ext cx="0" cy="619125"/>
          </a:xfrm>
          <a:prstGeom prst="line">
            <a:avLst/>
          </a:prstGeom>
          <a:ln w="19050" cap="flat">
            <a:solidFill>
              <a:schemeClr val="bg1"/>
            </a:solidFill>
            <a:miter lim="800000"/>
            <a:headEnd type="none"/>
            <a:tailEnd type="none"/>
          </a:ln>
          <a:scene3d>
            <a:camera prst="perspective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093A28B-973C-45E5-B0F0-53BC85CB9B7E}"/>
              </a:ext>
            </a:extLst>
          </p:cNvPr>
          <p:cNvSpPr txBox="1"/>
          <p:nvPr/>
        </p:nvSpPr>
        <p:spPr>
          <a:xfrm>
            <a:off x="6089728" y="4737617"/>
            <a:ext cx="945292" cy="639316"/>
          </a:xfrm>
          <a:prstGeom prst="rect">
            <a:avLst/>
          </a:prstGeom>
          <a:scene3d>
            <a:camera prst="perspectiveLeft"/>
            <a:lightRig rig="threePt" dir="t"/>
          </a:scene3d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>
                <a:solidFill>
                  <a:schemeClr val="bg2"/>
                </a:solidFill>
              </a:rPr>
              <a:t>Reset</a:t>
            </a:r>
          </a:p>
        </p:txBody>
      </p:sp>
      <p:sp>
        <p:nvSpPr>
          <p:cNvPr id="49" name="Title 9">
            <a:extLst>
              <a:ext uri="{FF2B5EF4-FFF2-40B4-BE49-F238E27FC236}">
                <a16:creationId xmlns:a16="http://schemas.microsoft.com/office/drawing/2014/main" id="{31A99FAE-9011-464F-8DAF-48FDB7F2F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403860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5" grpId="0" animBg="1"/>
      <p:bldP spid="32" grpId="0" animBg="1"/>
      <p:bldP spid="43" grpId="0"/>
      <p:bldP spid="44" grpId="0"/>
      <p:bldP spid="45" grpId="0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5A8446-C3C4-4690-94CD-1DE2B776AC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9D91F6-4A03-48B3-A23E-ED0F3F8C23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22</a:t>
            </a:fld>
            <a:endParaRPr lang="de-DE" noProof="0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79287B18-04EA-4598-AE4E-1388DF51C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Interaction Modalities</a:t>
            </a: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C88A9FEF-8E5B-4607-BA8D-893046BB4FAD}"/>
              </a:ext>
            </a:extLst>
          </p:cNvPr>
          <p:cNvSpPr/>
          <p:nvPr/>
        </p:nvSpPr>
        <p:spPr>
          <a:xfrm>
            <a:off x="2340284" y="784501"/>
            <a:ext cx="1935159" cy="1776006"/>
          </a:xfrm>
          <a:prstGeom prst="hex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9B5C94-7193-44E7-92A4-2E9340063BB7}"/>
              </a:ext>
            </a:extLst>
          </p:cNvPr>
          <p:cNvSpPr txBox="1"/>
          <p:nvPr/>
        </p:nvSpPr>
        <p:spPr>
          <a:xfrm>
            <a:off x="2340284" y="1672505"/>
            <a:ext cx="1935159" cy="73152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Feedback</a:t>
            </a:r>
          </a:p>
          <a:p>
            <a:pPr marL="0" indent="0" algn="ctr">
              <a:buFontTx/>
              <a:buNone/>
            </a:pPr>
            <a:r>
              <a:rPr lang="en-US" b="1" dirty="0"/>
              <a:t>Solution</a:t>
            </a:r>
          </a:p>
        </p:txBody>
      </p:sp>
      <p:pic>
        <p:nvPicPr>
          <p:cNvPr id="30" name="Picture 29" descr="A picture containing shape&#10;&#10;Description automatically generated">
            <a:extLst>
              <a:ext uri="{FF2B5EF4-FFF2-40B4-BE49-F238E27FC236}">
                <a16:creationId xmlns:a16="http://schemas.microsoft.com/office/drawing/2014/main" id="{99307AB1-671D-44AA-A08D-398A22EF8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104" y="940984"/>
            <a:ext cx="731520" cy="731520"/>
          </a:xfrm>
          <a:prstGeom prst="rect">
            <a:avLst/>
          </a:prstGeom>
        </p:spPr>
      </p:pic>
      <p:pic>
        <p:nvPicPr>
          <p:cNvPr id="6" name="Picture 5" descr="A picture containing hula-hoop, black&#10;&#10;Description automatically generated">
            <a:extLst>
              <a:ext uri="{FF2B5EF4-FFF2-40B4-BE49-F238E27FC236}">
                <a16:creationId xmlns:a16="http://schemas.microsoft.com/office/drawing/2014/main" id="{B3055CA9-6271-47FE-B8CB-1B6E211D104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6058" y="1016922"/>
            <a:ext cx="1654084" cy="725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DBD4B5-DEEB-4C6B-A730-AE73E1EA866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90949" y="1081842"/>
            <a:ext cx="451556" cy="4515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BBCECF-BE32-49D1-A1C0-7B74630F04AC}"/>
              </a:ext>
            </a:extLst>
          </p:cNvPr>
          <p:cNvSpPr txBox="1"/>
          <p:nvPr/>
        </p:nvSpPr>
        <p:spPr>
          <a:xfrm>
            <a:off x="6076059" y="1836367"/>
            <a:ext cx="1654084" cy="725771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Microsoft HoloLens 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F08B05-8ADC-40B0-A231-95BF07D76E6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41367" y="3600727"/>
            <a:ext cx="491738" cy="491738"/>
          </a:xfrm>
          <a:prstGeom prst="rect">
            <a:avLst/>
          </a:prstGeom>
        </p:spPr>
      </p:pic>
      <p:pic>
        <p:nvPicPr>
          <p:cNvPr id="16" name="Graphic 15" descr="Raised hand">
            <a:extLst>
              <a:ext uri="{FF2B5EF4-FFF2-40B4-BE49-F238E27FC236}">
                <a16:creationId xmlns:a16="http://schemas.microsoft.com/office/drawing/2014/main" id="{63F4D2F3-61F8-45C5-AA0E-1A8911C2C75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30061" y="3597946"/>
            <a:ext cx="496620" cy="49662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E0F820E-E48D-4962-992F-AC7A65E89C66}"/>
              </a:ext>
            </a:extLst>
          </p:cNvPr>
          <p:cNvSpPr/>
          <p:nvPr/>
        </p:nvSpPr>
        <p:spPr>
          <a:xfrm>
            <a:off x="1214216" y="5379985"/>
            <a:ext cx="2049392" cy="66346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Simple Text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1098730-8474-4850-A48C-4620DD3DC626}"/>
              </a:ext>
            </a:extLst>
          </p:cNvPr>
          <p:cNvSpPr/>
          <p:nvPr/>
        </p:nvSpPr>
        <p:spPr>
          <a:xfrm>
            <a:off x="4517012" y="5385775"/>
            <a:ext cx="2048987" cy="66346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Simple Text</a:t>
            </a:r>
          </a:p>
        </p:txBody>
      </p:sp>
      <p:pic>
        <p:nvPicPr>
          <p:cNvPr id="53" name="Graphic 52" descr="Checkmark">
            <a:extLst>
              <a:ext uri="{FF2B5EF4-FFF2-40B4-BE49-F238E27FC236}">
                <a16:creationId xmlns:a16="http://schemas.microsoft.com/office/drawing/2014/main" id="{1B21F23A-E67E-4B83-AFBE-EEE485DE4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5269" y="5551416"/>
            <a:ext cx="320605" cy="320605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EB17D48E-3339-41C8-8362-D91D27A787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9905" y="5445732"/>
            <a:ext cx="822571" cy="54354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CEA47D2-B3EB-4726-8687-ABE897B01F35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76382" y="5438481"/>
            <a:ext cx="546476" cy="546476"/>
          </a:xfrm>
          <a:prstGeom prst="rect">
            <a:avLst/>
          </a:prstGeom>
        </p:spPr>
      </p:pic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BB5AA0EB-504D-42AF-91EF-D57C84753C76}"/>
              </a:ext>
            </a:extLst>
          </p:cNvPr>
          <p:cNvSpPr/>
          <p:nvPr/>
        </p:nvSpPr>
        <p:spPr>
          <a:xfrm>
            <a:off x="9634333" y="5651173"/>
            <a:ext cx="236350" cy="275739"/>
          </a:xfrm>
          <a:prstGeom prst="flowChartConnector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A1F8BDD7-B33F-4344-8CD7-F2BD2CA3FB7B}"/>
              </a:ext>
            </a:extLst>
          </p:cNvPr>
          <p:cNvSpPr/>
          <p:nvPr/>
        </p:nvSpPr>
        <p:spPr>
          <a:xfrm>
            <a:off x="10490191" y="5651173"/>
            <a:ext cx="236350" cy="275740"/>
          </a:xfrm>
          <a:prstGeom prst="flowChartConnector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F2CC063-3171-4F3B-8F7E-AD5C69C07818}"/>
              </a:ext>
            </a:extLst>
          </p:cNvPr>
          <p:cNvCxnSpPr>
            <a:cxnSpLocks/>
            <a:stCxn id="56" idx="6"/>
            <a:endCxn id="57" idx="2"/>
          </p:cNvCxnSpPr>
          <p:nvPr/>
        </p:nvCxnSpPr>
        <p:spPr>
          <a:xfrm>
            <a:off x="9870683" y="5789043"/>
            <a:ext cx="619508" cy="0"/>
          </a:xfrm>
          <a:prstGeom prst="line">
            <a:avLst/>
          </a:prstGeom>
          <a:ln w="19050" cap="flat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1BF022F-7E99-43A7-8D32-E43D81E13EA9}"/>
              </a:ext>
            </a:extLst>
          </p:cNvPr>
          <p:cNvSpPr txBox="1"/>
          <p:nvPr/>
        </p:nvSpPr>
        <p:spPr>
          <a:xfrm>
            <a:off x="9854020" y="5385775"/>
            <a:ext cx="636171" cy="369276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 cm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9E14822-4B4B-4934-9FCF-4B7351F8052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85857" y="4836709"/>
            <a:ext cx="472700" cy="472700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737B5F4-C8B0-445D-9190-34E719A78382}"/>
              </a:ext>
            </a:extLst>
          </p:cNvPr>
          <p:cNvCxnSpPr>
            <a:cxnSpLocks/>
          </p:cNvCxnSpPr>
          <p:nvPr/>
        </p:nvCxnSpPr>
        <p:spPr>
          <a:xfrm>
            <a:off x="5168536" y="2560507"/>
            <a:ext cx="1" cy="30353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BE5C469E-FC5E-49A6-A3D3-CC8FAEC03D02}"/>
              </a:ext>
            </a:extLst>
          </p:cNvPr>
          <p:cNvCxnSpPr>
            <a:cxnSpLocks/>
            <a:endCxn id="14" idx="0"/>
          </p:cNvCxnSpPr>
          <p:nvPr/>
        </p:nvCxnSpPr>
        <p:spPr>
          <a:xfrm rot="10800000" flipV="1">
            <a:off x="2187236" y="2844239"/>
            <a:ext cx="2983620" cy="756488"/>
          </a:xfrm>
          <a:prstGeom prst="bentConnector2">
            <a:avLst/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14E0E8BF-E52C-4AAE-A0FF-B19D0B4AEF7C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170856" y="2844243"/>
            <a:ext cx="2907515" cy="753703"/>
          </a:xfrm>
          <a:prstGeom prst="bentConnector2">
            <a:avLst/>
          </a:prstGeom>
          <a:ln w="50800">
            <a:solidFill>
              <a:schemeClr val="accent1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F7D36975-17FC-4D9E-B083-811C1D52FB7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13270" y="4859397"/>
            <a:ext cx="472700" cy="472700"/>
          </a:xfrm>
          <a:prstGeom prst="rect">
            <a:avLst/>
          </a:prstGeom>
        </p:spPr>
      </p:pic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C27B8A7-9836-4CE7-AEB5-8BFDF32A62C3}"/>
              </a:ext>
            </a:extLst>
          </p:cNvPr>
          <p:cNvCxnSpPr>
            <a:cxnSpLocks/>
          </p:cNvCxnSpPr>
          <p:nvPr/>
        </p:nvCxnSpPr>
        <p:spPr>
          <a:xfrm rot="5400000">
            <a:off x="6378735" y="3174820"/>
            <a:ext cx="764832" cy="2600039"/>
          </a:xfrm>
          <a:prstGeom prst="bentConnector3">
            <a:avLst>
              <a:gd name="adj1" fmla="val 41459"/>
            </a:avLst>
          </a:prstGeom>
          <a:ln w="254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B138BDFF-7621-4D07-AABD-D1CAF5A49242}"/>
              </a:ext>
            </a:extLst>
          </p:cNvPr>
          <p:cNvCxnSpPr>
            <a:cxnSpLocks/>
          </p:cNvCxnSpPr>
          <p:nvPr/>
        </p:nvCxnSpPr>
        <p:spPr>
          <a:xfrm rot="5400000">
            <a:off x="7432986" y="4217722"/>
            <a:ext cx="764832" cy="491736"/>
          </a:xfrm>
          <a:prstGeom prst="bentConnector3">
            <a:avLst>
              <a:gd name="adj1" fmla="val 43168"/>
            </a:avLst>
          </a:prstGeom>
          <a:ln w="254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7F91F4D8-11C2-4444-B4EB-673B8EFEE3B2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8072248" y="4413641"/>
            <a:ext cx="777372" cy="445756"/>
          </a:xfrm>
          <a:prstGeom prst="bentConnector2">
            <a:avLst/>
          </a:prstGeom>
          <a:ln w="254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493CB0C2-4BFC-44C4-8001-3A7AC138E99D}"/>
              </a:ext>
            </a:extLst>
          </p:cNvPr>
          <p:cNvCxnSpPr>
            <a:cxnSpLocks/>
          </p:cNvCxnSpPr>
          <p:nvPr/>
        </p:nvCxnSpPr>
        <p:spPr>
          <a:xfrm>
            <a:off x="8345205" y="4413641"/>
            <a:ext cx="1781772" cy="445756"/>
          </a:xfrm>
          <a:prstGeom prst="bentConnector2">
            <a:avLst/>
          </a:prstGeom>
          <a:ln w="254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9311C14-C1F3-4F09-88C2-DD32A958BDAF}"/>
              </a:ext>
            </a:extLst>
          </p:cNvPr>
          <p:cNvSpPr txBox="1"/>
          <p:nvPr/>
        </p:nvSpPr>
        <p:spPr>
          <a:xfrm>
            <a:off x="540070" y="3429001"/>
            <a:ext cx="1436022" cy="665565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Speech Modality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F3E1282-2AB8-4B90-932F-ED180706120F}"/>
              </a:ext>
            </a:extLst>
          </p:cNvPr>
          <p:cNvSpPr txBox="1"/>
          <p:nvPr/>
        </p:nvSpPr>
        <p:spPr>
          <a:xfrm>
            <a:off x="8226763" y="3429001"/>
            <a:ext cx="1407570" cy="663422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Gesture Modality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9AE781F-2594-4BB4-97F3-8D3B5993A702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90627" y="4893389"/>
            <a:ext cx="472700" cy="4727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068FA85-CA45-4726-AB68-1F49857A746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9024" y="1492761"/>
            <a:ext cx="636171" cy="6361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C798F45-E45A-43FB-BDD7-20A9DB85B185}"/>
              </a:ext>
            </a:extLst>
          </p:cNvPr>
          <p:cNvSpPr txBox="1"/>
          <p:nvPr/>
        </p:nvSpPr>
        <p:spPr>
          <a:xfrm>
            <a:off x="10243546" y="1497738"/>
            <a:ext cx="1407570" cy="636171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Air tap and hold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26FC2A-181D-4DC8-A350-B32848FC3AF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26536" y="4841411"/>
            <a:ext cx="472700" cy="47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D90542-83A8-4AB4-B8C7-2DA312C3EF76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99024" y="577312"/>
            <a:ext cx="636171" cy="63617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1E9229F-4288-4CFA-A276-67027DA6C803}"/>
              </a:ext>
            </a:extLst>
          </p:cNvPr>
          <p:cNvSpPr txBox="1"/>
          <p:nvPr/>
        </p:nvSpPr>
        <p:spPr>
          <a:xfrm>
            <a:off x="10243545" y="577312"/>
            <a:ext cx="1307885" cy="636171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Virtual touch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30A6838-2E38-4FDA-BE65-D73A43669F7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37797" y="4815643"/>
            <a:ext cx="516454" cy="516454"/>
          </a:xfrm>
          <a:prstGeom prst="rect">
            <a:avLst/>
          </a:prstGeom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9634888D-988B-43C8-92AC-FD9B86347A11}"/>
              </a:ext>
            </a:extLst>
          </p:cNvPr>
          <p:cNvSpPr/>
          <p:nvPr/>
        </p:nvSpPr>
        <p:spPr>
          <a:xfrm>
            <a:off x="4826405" y="1443237"/>
            <a:ext cx="813996" cy="47111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5B6CF48-9645-42B0-ADB4-459C78B310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87139" y="3529720"/>
            <a:ext cx="1597356" cy="66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8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0" grpId="0" animBg="1"/>
      <p:bldP spid="52" grpId="0" animBg="1"/>
      <p:bldP spid="56" grpId="0" animBg="1"/>
      <p:bldP spid="57" grpId="0" animBg="1"/>
      <p:bldP spid="59" grpId="0"/>
      <p:bldP spid="102" grpId="0"/>
      <p:bldP spid="116" grpId="0"/>
      <p:bldP spid="39" grpId="0"/>
      <p:bldP spid="46" grpId="0"/>
      <p:bldP spid="4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38A9EE1-8F11-4F82-BB07-53534741BB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6821" y="6390000"/>
            <a:ext cx="4969177" cy="28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 noProof="0"/>
              <a:t>© Heinz Nixdorf Institut / Fraunhofer IEM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B374FB9-E818-47E3-A7A3-5A5591E42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0070" y="6390000"/>
            <a:ext cx="226830" cy="288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65685BD5-7F70-499C-8F04-1460C72EE5D6}" type="slidenum">
              <a:rPr lang="de-DE" noProof="0" smtClean="0"/>
              <a:pPr>
                <a:spcAft>
                  <a:spcPts val="600"/>
                </a:spcAft>
              </a:pPr>
              <a:t>23</a:t>
            </a:fld>
            <a:endParaRPr lang="de-DE" noProof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C56B6950-AF52-4616-BBD0-4F5A23A9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Feedback Documentation Functionalities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F00151-8D92-45CC-8FF4-FBE4542D7DFF}"/>
              </a:ext>
            </a:extLst>
          </p:cNvPr>
          <p:cNvSpPr txBox="1"/>
          <p:nvPr/>
        </p:nvSpPr>
        <p:spPr>
          <a:xfrm>
            <a:off x="540070" y="847029"/>
            <a:ext cx="4345439" cy="39600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FontTx/>
              <a:buNone/>
            </a:pPr>
            <a:r>
              <a:rPr lang="en-US" b="1" dirty="0"/>
              <a:t>1. Snapshot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0F301A7-390F-4B60-8D82-A03EE1A24C1B}"/>
              </a:ext>
            </a:extLst>
          </p:cNvPr>
          <p:cNvSpPr/>
          <p:nvPr/>
        </p:nvSpPr>
        <p:spPr>
          <a:xfrm>
            <a:off x="7385538" y="905048"/>
            <a:ext cx="4265578" cy="5223632"/>
          </a:xfrm>
          <a:prstGeom prst="rect">
            <a:avLst/>
          </a:prstGeom>
          <a:ln w="38100">
            <a:solidFill>
              <a:schemeClr val="tx2"/>
            </a:solidFill>
            <a:miter lim="800000"/>
          </a:ln>
          <a:scene3d>
            <a:camera prst="perspectiveLeft"/>
            <a:lightRig rig="threePt" dir="t"/>
          </a:scene3d>
        </p:spPr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9B7EAA6-F234-4D11-A9F4-67F823A2FCF3}"/>
              </a:ext>
            </a:extLst>
          </p:cNvPr>
          <p:cNvCxnSpPr>
            <a:cxnSpLocks/>
          </p:cNvCxnSpPr>
          <p:nvPr/>
        </p:nvCxnSpPr>
        <p:spPr>
          <a:xfrm flipV="1">
            <a:off x="7407445" y="1703934"/>
            <a:ext cx="4243671" cy="73545"/>
          </a:xfrm>
          <a:prstGeom prst="line">
            <a:avLst/>
          </a:prstGeom>
          <a:ln w="38100">
            <a:solidFill>
              <a:schemeClr val="tx2"/>
            </a:solidFill>
            <a:miter lim="800000"/>
          </a:ln>
          <a:scene3d>
            <a:camera prst="perspectiveLeft"/>
            <a:lightRig rig="threePt" dir="t"/>
          </a:scene3d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63DABC5-5E00-4164-8AE0-55ACD921E238}"/>
              </a:ext>
            </a:extLst>
          </p:cNvPr>
          <p:cNvSpPr txBox="1"/>
          <p:nvPr/>
        </p:nvSpPr>
        <p:spPr>
          <a:xfrm>
            <a:off x="7676675" y="905049"/>
            <a:ext cx="1733014" cy="872430"/>
          </a:xfrm>
          <a:prstGeom prst="rect">
            <a:avLst/>
          </a:prstGeom>
          <a:scene3d>
            <a:camera prst="perspectiveLeft"/>
            <a:lightRig rig="threePt" dir="t"/>
          </a:scene3d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2400" b="1" dirty="0"/>
              <a:t>Snapshot</a:t>
            </a:r>
          </a:p>
        </p:txBody>
      </p:sp>
      <p:pic>
        <p:nvPicPr>
          <p:cNvPr id="43" name="Graphic 42" descr="Download">
            <a:extLst>
              <a:ext uri="{FF2B5EF4-FFF2-40B4-BE49-F238E27FC236}">
                <a16:creationId xmlns:a16="http://schemas.microsoft.com/office/drawing/2014/main" id="{51A01C8C-96E7-4E4E-81A2-678BCC80E62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0109" y="897470"/>
            <a:ext cx="592082" cy="592082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44" name="Graphic 43" descr="Garbage">
            <a:extLst>
              <a:ext uri="{FF2B5EF4-FFF2-40B4-BE49-F238E27FC236}">
                <a16:creationId xmlns:a16="http://schemas.microsoft.com/office/drawing/2014/main" id="{E58C7ADD-E812-4F45-AE3D-F7CA44818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10009" y="926340"/>
            <a:ext cx="498383" cy="49838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B04C8512-FDB4-42A6-BF25-EADB215D4B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5058171"/>
                  </p:ext>
                </p:extLst>
              </p:nvPr>
            </p:nvGraphicFramePr>
            <p:xfrm>
              <a:off x="8830753" y="3314669"/>
              <a:ext cx="2530058" cy="242413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30058" cy="2424131"/>
                    </a:xfrm>
                    <a:prstGeom prst="rect">
                      <a:avLst/>
                    </a:prstGeom>
                  </am3d:spPr>
                  <am3d:camera>
                    <am3d:pos x="0" y="0" z="657947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2972" d="1000000"/>
                    <am3d:preTrans dx="3031053" dy="4994820" dz="-6963134"/>
                    <am3d:scale>
                      <am3d:sx n="1000000" d="1000000"/>
                      <am3d:sy n="1000000" d="1000000"/>
                      <am3d:sz n="1000000" d="1000000"/>
                    </am3d:scale>
                    <am3d:rot ax="7229316" ay="3103445" az="761222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758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B04C8512-FDB4-42A6-BF25-EADB215D4B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30753" y="3314669"/>
                <a:ext cx="2530058" cy="2424131"/>
              </a:xfrm>
              <a:prstGeom prst="rect">
                <a:avLst/>
              </a:prstGeom>
            </p:spPr>
          </p:pic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BBE55B5-0EAB-4B65-8085-861AD818F532}"/>
              </a:ext>
            </a:extLst>
          </p:cNvPr>
          <p:cNvCxnSpPr>
            <a:cxnSpLocks/>
            <a:endCxn id="47" idx="2"/>
          </p:cNvCxnSpPr>
          <p:nvPr/>
        </p:nvCxnSpPr>
        <p:spPr>
          <a:xfrm flipH="1" flipV="1">
            <a:off x="8604799" y="2835955"/>
            <a:ext cx="476947" cy="132448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AB40B7E-0810-4E4F-9ED2-50D00E4E0137}"/>
              </a:ext>
            </a:extLst>
          </p:cNvPr>
          <p:cNvSpPr/>
          <p:nvPr/>
        </p:nvSpPr>
        <p:spPr>
          <a:xfrm>
            <a:off x="7745521" y="2070486"/>
            <a:ext cx="1718555" cy="76546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600" b="1" dirty="0">
                <a:solidFill>
                  <a:schemeClr val="bg2"/>
                </a:solidFill>
              </a:rPr>
              <a:t>Change the color of the switch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DCF18F-8065-4636-BD5E-5FA5AEA75CFF}"/>
              </a:ext>
            </a:extLst>
          </p:cNvPr>
          <p:cNvCxnSpPr>
            <a:cxnSpLocks/>
          </p:cNvCxnSpPr>
          <p:nvPr/>
        </p:nvCxnSpPr>
        <p:spPr>
          <a:xfrm flipV="1">
            <a:off x="10208823" y="3218443"/>
            <a:ext cx="454655" cy="145773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299F2263-EADE-49CC-BBCA-0823F0BA591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9625104">
            <a:off x="9876181" y="5403480"/>
            <a:ext cx="608849" cy="402323"/>
          </a:xfrm>
          <a:prstGeom prst="rect">
            <a:avLst/>
          </a:prstGeom>
          <a:noFill/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D1A61C8-8B88-4A81-A237-DFE7EB765BE8}"/>
              </a:ext>
            </a:extLst>
          </p:cNvPr>
          <p:cNvSpPr/>
          <p:nvPr/>
        </p:nvSpPr>
        <p:spPr>
          <a:xfrm>
            <a:off x="9921477" y="4514043"/>
            <a:ext cx="472772" cy="369277"/>
          </a:xfrm>
          <a:custGeom>
            <a:avLst/>
            <a:gdLst>
              <a:gd name="connsiteX0" fmla="*/ 1973 w 505081"/>
              <a:gd name="connsiteY0" fmla="*/ 237589 h 492565"/>
              <a:gd name="connsiteX1" fmla="*/ 10765 w 505081"/>
              <a:gd name="connsiteY1" fmla="*/ 193627 h 492565"/>
              <a:gd name="connsiteX2" fmla="*/ 72311 w 505081"/>
              <a:gd name="connsiteY2" fmla="*/ 105704 h 492565"/>
              <a:gd name="connsiteX3" fmla="*/ 98688 w 505081"/>
              <a:gd name="connsiteY3" fmla="*/ 96912 h 492565"/>
              <a:gd name="connsiteX4" fmla="*/ 142650 w 505081"/>
              <a:gd name="connsiteY4" fmla="*/ 52950 h 492565"/>
              <a:gd name="connsiteX5" fmla="*/ 169027 w 505081"/>
              <a:gd name="connsiteY5" fmla="*/ 26573 h 492565"/>
              <a:gd name="connsiteX6" fmla="*/ 292119 w 505081"/>
              <a:gd name="connsiteY6" fmla="*/ 196 h 492565"/>
              <a:gd name="connsiteX7" fmla="*/ 450380 w 505081"/>
              <a:gd name="connsiteY7" fmla="*/ 26573 h 492565"/>
              <a:gd name="connsiteX8" fmla="*/ 476757 w 505081"/>
              <a:gd name="connsiteY8" fmla="*/ 52950 h 492565"/>
              <a:gd name="connsiteX9" fmla="*/ 485550 w 505081"/>
              <a:gd name="connsiteY9" fmla="*/ 448604 h 492565"/>
              <a:gd name="connsiteX10" fmla="*/ 459173 w 505081"/>
              <a:gd name="connsiteY10" fmla="*/ 466189 h 492565"/>
              <a:gd name="connsiteX11" fmla="*/ 406419 w 505081"/>
              <a:gd name="connsiteY11" fmla="*/ 492565 h 492565"/>
              <a:gd name="connsiteX12" fmla="*/ 142650 w 505081"/>
              <a:gd name="connsiteY12" fmla="*/ 483773 h 492565"/>
              <a:gd name="connsiteX13" fmla="*/ 107480 w 505081"/>
              <a:gd name="connsiteY13" fmla="*/ 457396 h 492565"/>
              <a:gd name="connsiteX14" fmla="*/ 72311 w 505081"/>
              <a:gd name="connsiteY14" fmla="*/ 395850 h 492565"/>
              <a:gd name="connsiteX15" fmla="*/ 45934 w 505081"/>
              <a:gd name="connsiteY15" fmla="*/ 369473 h 492565"/>
              <a:gd name="connsiteX16" fmla="*/ 1973 w 505081"/>
              <a:gd name="connsiteY16" fmla="*/ 237589 h 492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5081" h="492565">
                <a:moveTo>
                  <a:pt x="1973" y="237589"/>
                </a:moveTo>
                <a:cubicBezTo>
                  <a:pt x="-3888" y="208281"/>
                  <a:pt x="4581" y="207232"/>
                  <a:pt x="10765" y="193627"/>
                </a:cubicBezTo>
                <a:cubicBezTo>
                  <a:pt x="11278" y="192498"/>
                  <a:pt x="62919" y="113531"/>
                  <a:pt x="72311" y="105704"/>
                </a:cubicBezTo>
                <a:cubicBezTo>
                  <a:pt x="79431" y="99771"/>
                  <a:pt x="89896" y="99843"/>
                  <a:pt x="98688" y="96912"/>
                </a:cubicBezTo>
                <a:cubicBezTo>
                  <a:pt x="130927" y="48554"/>
                  <a:pt x="98688" y="89585"/>
                  <a:pt x="142650" y="52950"/>
                </a:cubicBezTo>
                <a:cubicBezTo>
                  <a:pt x="152202" y="44990"/>
                  <a:pt x="158158" y="32612"/>
                  <a:pt x="169027" y="26573"/>
                </a:cubicBezTo>
                <a:cubicBezTo>
                  <a:pt x="205397" y="6367"/>
                  <a:pt x="252848" y="5105"/>
                  <a:pt x="292119" y="196"/>
                </a:cubicBezTo>
                <a:cubicBezTo>
                  <a:pt x="377404" y="5882"/>
                  <a:pt x="401048" y="-14536"/>
                  <a:pt x="450380" y="26573"/>
                </a:cubicBezTo>
                <a:cubicBezTo>
                  <a:pt x="459932" y="34533"/>
                  <a:pt x="467965" y="44158"/>
                  <a:pt x="476757" y="52950"/>
                </a:cubicBezTo>
                <a:cubicBezTo>
                  <a:pt x="512615" y="214308"/>
                  <a:pt x="513155" y="186353"/>
                  <a:pt x="485550" y="448604"/>
                </a:cubicBezTo>
                <a:cubicBezTo>
                  <a:pt x="484444" y="459113"/>
                  <a:pt x="468625" y="461463"/>
                  <a:pt x="459173" y="466189"/>
                </a:cubicBezTo>
                <a:cubicBezTo>
                  <a:pt x="386361" y="502595"/>
                  <a:pt x="482021" y="442166"/>
                  <a:pt x="406419" y="492565"/>
                </a:cubicBezTo>
                <a:cubicBezTo>
                  <a:pt x="318496" y="489634"/>
                  <a:pt x="230019" y="494052"/>
                  <a:pt x="142650" y="483773"/>
                </a:cubicBezTo>
                <a:cubicBezTo>
                  <a:pt x="128096" y="482061"/>
                  <a:pt x="117842" y="467758"/>
                  <a:pt x="107480" y="457396"/>
                </a:cubicBezTo>
                <a:cubicBezTo>
                  <a:pt x="86718" y="436634"/>
                  <a:pt x="89546" y="419979"/>
                  <a:pt x="72311" y="395850"/>
                </a:cubicBezTo>
                <a:cubicBezTo>
                  <a:pt x="65084" y="385732"/>
                  <a:pt x="54726" y="378265"/>
                  <a:pt x="45934" y="369473"/>
                </a:cubicBezTo>
                <a:cubicBezTo>
                  <a:pt x="19082" y="288915"/>
                  <a:pt x="7834" y="266897"/>
                  <a:pt x="1973" y="237589"/>
                </a:cubicBezTo>
                <a:close/>
              </a:path>
            </a:pathLst>
          </a:custGeom>
          <a:ln w="38100">
            <a:solidFill>
              <a:schemeClr val="accent6"/>
            </a:solidFill>
            <a:miter lim="800000"/>
          </a:ln>
        </p:spPr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9E1E213-982C-43EB-B04A-7D9EC68F4AE3}"/>
              </a:ext>
            </a:extLst>
          </p:cNvPr>
          <p:cNvSpPr/>
          <p:nvPr/>
        </p:nvSpPr>
        <p:spPr>
          <a:xfrm>
            <a:off x="9887237" y="2749345"/>
            <a:ext cx="1600990" cy="45497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600" b="1" dirty="0">
                <a:solidFill>
                  <a:schemeClr val="bg2"/>
                </a:solidFill>
              </a:rPr>
              <a:t>Remove</a:t>
            </a:r>
          </a:p>
        </p:txBody>
      </p:sp>
      <p:pic>
        <p:nvPicPr>
          <p:cNvPr id="52" name="Graphic 51" descr="Close">
            <a:extLst>
              <a:ext uri="{FF2B5EF4-FFF2-40B4-BE49-F238E27FC236}">
                <a16:creationId xmlns:a16="http://schemas.microsoft.com/office/drawing/2014/main" id="{8C76D9EF-B0BE-45A2-AFE8-1A5A4DD7E9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16900" y="2819778"/>
            <a:ext cx="327412" cy="32741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4AB1E816-D89D-4399-A47E-7F02D017F2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5346678"/>
                  </p:ext>
                </p:extLst>
              </p:nvPr>
            </p:nvGraphicFramePr>
            <p:xfrm>
              <a:off x="1916421" y="2835954"/>
              <a:ext cx="2530058" cy="242413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530058" cy="2424131"/>
                    </a:xfrm>
                    <a:prstGeom prst="rect">
                      <a:avLst/>
                    </a:prstGeom>
                  </am3d:spPr>
                  <am3d:camera>
                    <am3d:pos x="0" y="0" z="657947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2972" d="1000000"/>
                    <am3d:preTrans dx="3031053" dy="4994820" dz="-6963134"/>
                    <am3d:scale>
                      <am3d:sx n="1000000" d="1000000"/>
                      <am3d:sy n="1000000" d="1000000"/>
                      <am3d:sz n="1000000" d="1000000"/>
                    </am3d:scale>
                    <am3d:rot ax="7229316" ay="3103445" az="761222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9758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4AB1E816-D89D-4399-A47E-7F02D017F2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6421" y="2835954"/>
                <a:ext cx="2530058" cy="2424131"/>
              </a:xfrm>
              <a:prstGeom prst="rect">
                <a:avLst/>
              </a:prstGeom>
            </p:spPr>
          </p:pic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098C665-2448-4BAC-93C3-B011B9052A6C}"/>
              </a:ext>
            </a:extLst>
          </p:cNvPr>
          <p:cNvCxnSpPr>
            <a:cxnSpLocks/>
            <a:endCxn id="55" idx="2"/>
          </p:cNvCxnSpPr>
          <p:nvPr/>
        </p:nvCxnSpPr>
        <p:spPr>
          <a:xfrm flipH="1" flipV="1">
            <a:off x="1690467" y="2357240"/>
            <a:ext cx="476947" cy="132448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C0D6A70F-5EAA-448A-A192-D01558C2C88A}"/>
              </a:ext>
            </a:extLst>
          </p:cNvPr>
          <p:cNvSpPr/>
          <p:nvPr/>
        </p:nvSpPr>
        <p:spPr>
          <a:xfrm>
            <a:off x="831189" y="1591771"/>
            <a:ext cx="1718555" cy="76546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600" b="1" dirty="0">
                <a:solidFill>
                  <a:schemeClr val="bg2"/>
                </a:solidFill>
              </a:rPr>
              <a:t>Change the color of the switch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1960499-A619-4F73-88FD-98A744049DA4}"/>
              </a:ext>
            </a:extLst>
          </p:cNvPr>
          <p:cNvCxnSpPr>
            <a:cxnSpLocks/>
          </p:cNvCxnSpPr>
          <p:nvPr/>
        </p:nvCxnSpPr>
        <p:spPr>
          <a:xfrm flipV="1">
            <a:off x="3294491" y="2739728"/>
            <a:ext cx="454655" cy="145773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52738C89-20BA-4822-B9C1-E734274740C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9625104">
            <a:off x="2961849" y="4924765"/>
            <a:ext cx="608849" cy="402323"/>
          </a:xfrm>
          <a:prstGeom prst="rect">
            <a:avLst/>
          </a:prstGeom>
          <a:noFill/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8C56FAB-F996-4206-972C-16BD25978C01}"/>
              </a:ext>
            </a:extLst>
          </p:cNvPr>
          <p:cNvSpPr/>
          <p:nvPr/>
        </p:nvSpPr>
        <p:spPr>
          <a:xfrm>
            <a:off x="3007145" y="4035328"/>
            <a:ext cx="472772" cy="369277"/>
          </a:xfrm>
          <a:custGeom>
            <a:avLst/>
            <a:gdLst>
              <a:gd name="connsiteX0" fmla="*/ 1973 w 505081"/>
              <a:gd name="connsiteY0" fmla="*/ 237589 h 492565"/>
              <a:gd name="connsiteX1" fmla="*/ 10765 w 505081"/>
              <a:gd name="connsiteY1" fmla="*/ 193627 h 492565"/>
              <a:gd name="connsiteX2" fmla="*/ 72311 w 505081"/>
              <a:gd name="connsiteY2" fmla="*/ 105704 h 492565"/>
              <a:gd name="connsiteX3" fmla="*/ 98688 w 505081"/>
              <a:gd name="connsiteY3" fmla="*/ 96912 h 492565"/>
              <a:gd name="connsiteX4" fmla="*/ 142650 w 505081"/>
              <a:gd name="connsiteY4" fmla="*/ 52950 h 492565"/>
              <a:gd name="connsiteX5" fmla="*/ 169027 w 505081"/>
              <a:gd name="connsiteY5" fmla="*/ 26573 h 492565"/>
              <a:gd name="connsiteX6" fmla="*/ 292119 w 505081"/>
              <a:gd name="connsiteY6" fmla="*/ 196 h 492565"/>
              <a:gd name="connsiteX7" fmla="*/ 450380 w 505081"/>
              <a:gd name="connsiteY7" fmla="*/ 26573 h 492565"/>
              <a:gd name="connsiteX8" fmla="*/ 476757 w 505081"/>
              <a:gd name="connsiteY8" fmla="*/ 52950 h 492565"/>
              <a:gd name="connsiteX9" fmla="*/ 485550 w 505081"/>
              <a:gd name="connsiteY9" fmla="*/ 448604 h 492565"/>
              <a:gd name="connsiteX10" fmla="*/ 459173 w 505081"/>
              <a:gd name="connsiteY10" fmla="*/ 466189 h 492565"/>
              <a:gd name="connsiteX11" fmla="*/ 406419 w 505081"/>
              <a:gd name="connsiteY11" fmla="*/ 492565 h 492565"/>
              <a:gd name="connsiteX12" fmla="*/ 142650 w 505081"/>
              <a:gd name="connsiteY12" fmla="*/ 483773 h 492565"/>
              <a:gd name="connsiteX13" fmla="*/ 107480 w 505081"/>
              <a:gd name="connsiteY13" fmla="*/ 457396 h 492565"/>
              <a:gd name="connsiteX14" fmla="*/ 72311 w 505081"/>
              <a:gd name="connsiteY14" fmla="*/ 395850 h 492565"/>
              <a:gd name="connsiteX15" fmla="*/ 45934 w 505081"/>
              <a:gd name="connsiteY15" fmla="*/ 369473 h 492565"/>
              <a:gd name="connsiteX16" fmla="*/ 1973 w 505081"/>
              <a:gd name="connsiteY16" fmla="*/ 237589 h 492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5081" h="492565">
                <a:moveTo>
                  <a:pt x="1973" y="237589"/>
                </a:moveTo>
                <a:cubicBezTo>
                  <a:pt x="-3888" y="208281"/>
                  <a:pt x="4581" y="207232"/>
                  <a:pt x="10765" y="193627"/>
                </a:cubicBezTo>
                <a:cubicBezTo>
                  <a:pt x="11278" y="192498"/>
                  <a:pt x="62919" y="113531"/>
                  <a:pt x="72311" y="105704"/>
                </a:cubicBezTo>
                <a:cubicBezTo>
                  <a:pt x="79431" y="99771"/>
                  <a:pt x="89896" y="99843"/>
                  <a:pt x="98688" y="96912"/>
                </a:cubicBezTo>
                <a:cubicBezTo>
                  <a:pt x="130927" y="48554"/>
                  <a:pt x="98688" y="89585"/>
                  <a:pt x="142650" y="52950"/>
                </a:cubicBezTo>
                <a:cubicBezTo>
                  <a:pt x="152202" y="44990"/>
                  <a:pt x="158158" y="32612"/>
                  <a:pt x="169027" y="26573"/>
                </a:cubicBezTo>
                <a:cubicBezTo>
                  <a:pt x="205397" y="6367"/>
                  <a:pt x="252848" y="5105"/>
                  <a:pt x="292119" y="196"/>
                </a:cubicBezTo>
                <a:cubicBezTo>
                  <a:pt x="377404" y="5882"/>
                  <a:pt x="401048" y="-14536"/>
                  <a:pt x="450380" y="26573"/>
                </a:cubicBezTo>
                <a:cubicBezTo>
                  <a:pt x="459932" y="34533"/>
                  <a:pt x="467965" y="44158"/>
                  <a:pt x="476757" y="52950"/>
                </a:cubicBezTo>
                <a:cubicBezTo>
                  <a:pt x="512615" y="214308"/>
                  <a:pt x="513155" y="186353"/>
                  <a:pt x="485550" y="448604"/>
                </a:cubicBezTo>
                <a:cubicBezTo>
                  <a:pt x="484444" y="459113"/>
                  <a:pt x="468625" y="461463"/>
                  <a:pt x="459173" y="466189"/>
                </a:cubicBezTo>
                <a:cubicBezTo>
                  <a:pt x="386361" y="502595"/>
                  <a:pt x="482021" y="442166"/>
                  <a:pt x="406419" y="492565"/>
                </a:cubicBezTo>
                <a:cubicBezTo>
                  <a:pt x="318496" y="489634"/>
                  <a:pt x="230019" y="494052"/>
                  <a:pt x="142650" y="483773"/>
                </a:cubicBezTo>
                <a:cubicBezTo>
                  <a:pt x="128096" y="482061"/>
                  <a:pt x="117842" y="467758"/>
                  <a:pt x="107480" y="457396"/>
                </a:cubicBezTo>
                <a:cubicBezTo>
                  <a:pt x="86718" y="436634"/>
                  <a:pt x="89546" y="419979"/>
                  <a:pt x="72311" y="395850"/>
                </a:cubicBezTo>
                <a:cubicBezTo>
                  <a:pt x="65084" y="385732"/>
                  <a:pt x="54726" y="378265"/>
                  <a:pt x="45934" y="369473"/>
                </a:cubicBezTo>
                <a:cubicBezTo>
                  <a:pt x="19082" y="288915"/>
                  <a:pt x="7834" y="266897"/>
                  <a:pt x="1973" y="237589"/>
                </a:cubicBezTo>
                <a:close/>
              </a:path>
            </a:pathLst>
          </a:custGeom>
          <a:ln w="38100">
            <a:solidFill>
              <a:schemeClr val="accent6"/>
            </a:solidFill>
            <a:miter lim="800000"/>
          </a:ln>
        </p:spPr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172AB02-316E-4036-9C81-65717982E433}"/>
              </a:ext>
            </a:extLst>
          </p:cNvPr>
          <p:cNvSpPr/>
          <p:nvPr/>
        </p:nvSpPr>
        <p:spPr>
          <a:xfrm>
            <a:off x="2972905" y="2270630"/>
            <a:ext cx="1600990" cy="45497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600" b="1" dirty="0">
                <a:solidFill>
                  <a:schemeClr val="bg2"/>
                </a:solidFill>
              </a:rPr>
              <a:t>Remove</a:t>
            </a:r>
          </a:p>
        </p:txBody>
      </p:sp>
      <p:pic>
        <p:nvPicPr>
          <p:cNvPr id="60" name="Graphic 59" descr="Close">
            <a:extLst>
              <a:ext uri="{FF2B5EF4-FFF2-40B4-BE49-F238E27FC236}">
                <a16:creationId xmlns:a16="http://schemas.microsoft.com/office/drawing/2014/main" id="{0505218E-B740-45D8-9691-2A7C19D0FD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02568" y="2341063"/>
            <a:ext cx="327412" cy="32741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1" name="3D Model 60" descr="Camera">
                <a:extLst>
                  <a:ext uri="{FF2B5EF4-FFF2-40B4-BE49-F238E27FC236}">
                    <a16:creationId xmlns:a16="http://schemas.microsoft.com/office/drawing/2014/main" id="{97B83CD1-F836-4859-BE36-3B80C4BE91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6314457"/>
                  </p:ext>
                </p:extLst>
              </p:nvPr>
            </p:nvGraphicFramePr>
            <p:xfrm>
              <a:off x="785263" y="4901458"/>
              <a:ext cx="983327" cy="122722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83327" cy="1227220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210951" ay="2319308" az="8935492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2669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1" name="3D Model 60" descr="Camera">
                <a:extLst>
                  <a:ext uri="{FF2B5EF4-FFF2-40B4-BE49-F238E27FC236}">
                    <a16:creationId xmlns:a16="http://schemas.microsoft.com/office/drawing/2014/main" id="{97B83CD1-F836-4859-BE36-3B80C4BE91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5263" y="4901458"/>
                <a:ext cx="983327" cy="1227220"/>
              </a:xfrm>
              <a:prstGeom prst="rect">
                <a:avLst/>
              </a:prstGeom>
            </p:spPr>
          </p:pic>
        </mc:Fallback>
      </mc:AlternateContent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A71B33B-B989-4C63-8970-9EF2BC0FE5AA}"/>
              </a:ext>
            </a:extLst>
          </p:cNvPr>
          <p:cNvCxnSpPr>
            <a:cxnSpLocks/>
          </p:cNvCxnSpPr>
          <p:nvPr/>
        </p:nvCxnSpPr>
        <p:spPr>
          <a:xfrm flipV="1">
            <a:off x="1389318" y="3923414"/>
            <a:ext cx="301149" cy="128179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A25D2CE-C636-478D-903A-56B79240A685}"/>
              </a:ext>
            </a:extLst>
          </p:cNvPr>
          <p:cNvCxnSpPr>
            <a:cxnSpLocks/>
          </p:cNvCxnSpPr>
          <p:nvPr/>
        </p:nvCxnSpPr>
        <p:spPr>
          <a:xfrm>
            <a:off x="1649854" y="5585188"/>
            <a:ext cx="145271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35F642-0EA1-4ADE-8F36-C0988F490ABA}"/>
              </a:ext>
            </a:extLst>
          </p:cNvPr>
          <p:cNvSpPr txBox="1"/>
          <p:nvPr/>
        </p:nvSpPr>
        <p:spPr>
          <a:xfrm>
            <a:off x="10095782" y="1415869"/>
            <a:ext cx="658052" cy="2143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Tx/>
              <a:buNone/>
            </a:pPr>
            <a:r>
              <a:rPr lang="en-US" sz="1600" dirty="0"/>
              <a:t>Save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37A0EE-8BC2-4637-B11D-4430D1719187}"/>
              </a:ext>
            </a:extLst>
          </p:cNvPr>
          <p:cNvSpPr txBox="1"/>
          <p:nvPr/>
        </p:nvSpPr>
        <p:spPr>
          <a:xfrm>
            <a:off x="10830175" y="1415869"/>
            <a:ext cx="658052" cy="2143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Tx/>
              <a:buNone/>
            </a:pPr>
            <a:r>
              <a:rPr lang="en-US" sz="1600" dirty="0"/>
              <a:t>Delete</a:t>
            </a: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5EFD3FF6-8B13-4E88-8E0D-6CA4EB2D65BA}"/>
              </a:ext>
            </a:extLst>
          </p:cNvPr>
          <p:cNvSpPr/>
          <p:nvPr/>
        </p:nvSpPr>
        <p:spPr>
          <a:xfrm>
            <a:off x="5483996" y="3193442"/>
            <a:ext cx="612002" cy="47111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8E5687-EC75-40A8-B3B6-2FE081DBFF99}"/>
              </a:ext>
            </a:extLst>
          </p:cNvPr>
          <p:cNvSpPr txBox="1"/>
          <p:nvPr/>
        </p:nvSpPr>
        <p:spPr>
          <a:xfrm>
            <a:off x="4845657" y="2875481"/>
            <a:ext cx="1888680" cy="288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/>
              <a:t>CaptureSnapshot</a:t>
            </a:r>
          </a:p>
        </p:txBody>
      </p:sp>
      <p:pic>
        <p:nvPicPr>
          <p:cNvPr id="68" name="Graphic 67" descr="Document">
            <a:extLst>
              <a:ext uri="{FF2B5EF4-FFF2-40B4-BE49-F238E27FC236}">
                <a16:creationId xmlns:a16="http://schemas.microsoft.com/office/drawing/2014/main" id="{8E2383BE-6331-41DB-8287-35502EE917AF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46906" y="2368572"/>
            <a:ext cx="476948" cy="47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8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/>
      <p:bldP spid="47" grpId="0" animBg="1"/>
      <p:bldP spid="50" grpId="0" animBg="1"/>
      <p:bldP spid="51" grpId="0" animBg="1"/>
      <p:bldP spid="7" grpId="0"/>
      <p:bldP spid="64" grpId="0"/>
      <p:bldP spid="65" grpId="0" animBg="1"/>
      <p:bldP spid="6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38A9EE1-8F11-4F82-BB07-53534741BB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6821" y="6390000"/>
            <a:ext cx="4969177" cy="28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 noProof="0"/>
              <a:t>© Heinz Nixdorf Institut / Fraunhofer IEM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B374FB9-E818-47E3-A7A3-5A5591E42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0070" y="6390000"/>
            <a:ext cx="226830" cy="288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65685BD5-7F70-499C-8F04-1460C72EE5D6}" type="slidenum">
              <a:rPr lang="de-DE" noProof="0" smtClean="0"/>
              <a:pPr>
                <a:spcAft>
                  <a:spcPts val="600"/>
                </a:spcAft>
              </a:pPr>
              <a:t>24</a:t>
            </a:fld>
            <a:endParaRPr lang="de-DE" noProof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C56B6950-AF52-4616-BBD0-4F5A23A9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Feedback Documentation Functionalities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F00151-8D92-45CC-8FF4-FBE4542D7DFF}"/>
              </a:ext>
            </a:extLst>
          </p:cNvPr>
          <p:cNvSpPr txBox="1"/>
          <p:nvPr/>
        </p:nvSpPr>
        <p:spPr>
          <a:xfrm>
            <a:off x="540070" y="847029"/>
            <a:ext cx="4345439" cy="39600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>
              <a:buFontTx/>
              <a:buNone/>
            </a:pPr>
            <a:r>
              <a:rPr lang="en-US" b="1" dirty="0"/>
              <a:t>2. XML Serialization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384E0D02-3DC4-4C29-A1CD-905CA34C2B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32017593"/>
                  </p:ext>
                </p:extLst>
              </p:nvPr>
            </p:nvGraphicFramePr>
            <p:xfrm>
              <a:off x="1916421" y="2835954"/>
              <a:ext cx="2530058" cy="242413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530058" cy="2424131"/>
                    </a:xfrm>
                    <a:prstGeom prst="rect">
                      <a:avLst/>
                    </a:prstGeom>
                  </am3d:spPr>
                  <am3d:camera>
                    <am3d:pos x="0" y="0" z="657947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2972" d="1000000"/>
                    <am3d:preTrans dx="3031053" dy="4994820" dz="-6963134"/>
                    <am3d:scale>
                      <am3d:sx n="1000000" d="1000000"/>
                      <am3d:sy n="1000000" d="1000000"/>
                      <am3d:sz n="1000000" d="1000000"/>
                    </am3d:scale>
                    <am3d:rot ax="7229316" ay="3103445" az="76122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758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384E0D02-3DC4-4C29-A1CD-905CA34C2B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6421" y="2835954"/>
                <a:ext cx="2530058" cy="2424131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8CD81F6-3345-4188-AA18-1331F6B2098A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1690467" y="2357240"/>
            <a:ext cx="476947" cy="132448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1B1016A-C184-4AD3-9091-B03F217FB388}"/>
              </a:ext>
            </a:extLst>
          </p:cNvPr>
          <p:cNvSpPr/>
          <p:nvPr/>
        </p:nvSpPr>
        <p:spPr>
          <a:xfrm>
            <a:off x="831189" y="1591771"/>
            <a:ext cx="1718555" cy="76546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600" b="1" dirty="0">
                <a:solidFill>
                  <a:schemeClr val="bg2"/>
                </a:solidFill>
              </a:rPr>
              <a:t>Change the color of the switch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D18F8D-4FC6-46E1-8415-40C070DEC21E}"/>
              </a:ext>
            </a:extLst>
          </p:cNvPr>
          <p:cNvCxnSpPr>
            <a:cxnSpLocks/>
          </p:cNvCxnSpPr>
          <p:nvPr/>
        </p:nvCxnSpPr>
        <p:spPr>
          <a:xfrm flipV="1">
            <a:off x="3294491" y="2739728"/>
            <a:ext cx="454655" cy="145773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C182AF6B-691A-4D98-8F8D-4DF7152416D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625104">
            <a:off x="2961849" y="4924765"/>
            <a:ext cx="608849" cy="402323"/>
          </a:xfrm>
          <a:prstGeom prst="rect">
            <a:avLst/>
          </a:prstGeom>
          <a:noFill/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383803-17DC-4CEC-AC92-6B8BDE297193}"/>
              </a:ext>
            </a:extLst>
          </p:cNvPr>
          <p:cNvSpPr/>
          <p:nvPr/>
        </p:nvSpPr>
        <p:spPr>
          <a:xfrm>
            <a:off x="3007145" y="4035328"/>
            <a:ext cx="472772" cy="369277"/>
          </a:xfrm>
          <a:custGeom>
            <a:avLst/>
            <a:gdLst>
              <a:gd name="connsiteX0" fmla="*/ 1973 w 505081"/>
              <a:gd name="connsiteY0" fmla="*/ 237589 h 492565"/>
              <a:gd name="connsiteX1" fmla="*/ 10765 w 505081"/>
              <a:gd name="connsiteY1" fmla="*/ 193627 h 492565"/>
              <a:gd name="connsiteX2" fmla="*/ 72311 w 505081"/>
              <a:gd name="connsiteY2" fmla="*/ 105704 h 492565"/>
              <a:gd name="connsiteX3" fmla="*/ 98688 w 505081"/>
              <a:gd name="connsiteY3" fmla="*/ 96912 h 492565"/>
              <a:gd name="connsiteX4" fmla="*/ 142650 w 505081"/>
              <a:gd name="connsiteY4" fmla="*/ 52950 h 492565"/>
              <a:gd name="connsiteX5" fmla="*/ 169027 w 505081"/>
              <a:gd name="connsiteY5" fmla="*/ 26573 h 492565"/>
              <a:gd name="connsiteX6" fmla="*/ 292119 w 505081"/>
              <a:gd name="connsiteY6" fmla="*/ 196 h 492565"/>
              <a:gd name="connsiteX7" fmla="*/ 450380 w 505081"/>
              <a:gd name="connsiteY7" fmla="*/ 26573 h 492565"/>
              <a:gd name="connsiteX8" fmla="*/ 476757 w 505081"/>
              <a:gd name="connsiteY8" fmla="*/ 52950 h 492565"/>
              <a:gd name="connsiteX9" fmla="*/ 485550 w 505081"/>
              <a:gd name="connsiteY9" fmla="*/ 448604 h 492565"/>
              <a:gd name="connsiteX10" fmla="*/ 459173 w 505081"/>
              <a:gd name="connsiteY10" fmla="*/ 466189 h 492565"/>
              <a:gd name="connsiteX11" fmla="*/ 406419 w 505081"/>
              <a:gd name="connsiteY11" fmla="*/ 492565 h 492565"/>
              <a:gd name="connsiteX12" fmla="*/ 142650 w 505081"/>
              <a:gd name="connsiteY12" fmla="*/ 483773 h 492565"/>
              <a:gd name="connsiteX13" fmla="*/ 107480 w 505081"/>
              <a:gd name="connsiteY13" fmla="*/ 457396 h 492565"/>
              <a:gd name="connsiteX14" fmla="*/ 72311 w 505081"/>
              <a:gd name="connsiteY14" fmla="*/ 395850 h 492565"/>
              <a:gd name="connsiteX15" fmla="*/ 45934 w 505081"/>
              <a:gd name="connsiteY15" fmla="*/ 369473 h 492565"/>
              <a:gd name="connsiteX16" fmla="*/ 1973 w 505081"/>
              <a:gd name="connsiteY16" fmla="*/ 237589 h 492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5081" h="492565">
                <a:moveTo>
                  <a:pt x="1973" y="237589"/>
                </a:moveTo>
                <a:cubicBezTo>
                  <a:pt x="-3888" y="208281"/>
                  <a:pt x="4581" y="207232"/>
                  <a:pt x="10765" y="193627"/>
                </a:cubicBezTo>
                <a:cubicBezTo>
                  <a:pt x="11278" y="192498"/>
                  <a:pt x="62919" y="113531"/>
                  <a:pt x="72311" y="105704"/>
                </a:cubicBezTo>
                <a:cubicBezTo>
                  <a:pt x="79431" y="99771"/>
                  <a:pt x="89896" y="99843"/>
                  <a:pt x="98688" y="96912"/>
                </a:cubicBezTo>
                <a:cubicBezTo>
                  <a:pt x="130927" y="48554"/>
                  <a:pt x="98688" y="89585"/>
                  <a:pt x="142650" y="52950"/>
                </a:cubicBezTo>
                <a:cubicBezTo>
                  <a:pt x="152202" y="44990"/>
                  <a:pt x="158158" y="32612"/>
                  <a:pt x="169027" y="26573"/>
                </a:cubicBezTo>
                <a:cubicBezTo>
                  <a:pt x="205397" y="6367"/>
                  <a:pt x="252848" y="5105"/>
                  <a:pt x="292119" y="196"/>
                </a:cubicBezTo>
                <a:cubicBezTo>
                  <a:pt x="377404" y="5882"/>
                  <a:pt x="401048" y="-14536"/>
                  <a:pt x="450380" y="26573"/>
                </a:cubicBezTo>
                <a:cubicBezTo>
                  <a:pt x="459932" y="34533"/>
                  <a:pt x="467965" y="44158"/>
                  <a:pt x="476757" y="52950"/>
                </a:cubicBezTo>
                <a:cubicBezTo>
                  <a:pt x="512615" y="214308"/>
                  <a:pt x="513155" y="186353"/>
                  <a:pt x="485550" y="448604"/>
                </a:cubicBezTo>
                <a:cubicBezTo>
                  <a:pt x="484444" y="459113"/>
                  <a:pt x="468625" y="461463"/>
                  <a:pt x="459173" y="466189"/>
                </a:cubicBezTo>
                <a:cubicBezTo>
                  <a:pt x="386361" y="502595"/>
                  <a:pt x="482021" y="442166"/>
                  <a:pt x="406419" y="492565"/>
                </a:cubicBezTo>
                <a:cubicBezTo>
                  <a:pt x="318496" y="489634"/>
                  <a:pt x="230019" y="494052"/>
                  <a:pt x="142650" y="483773"/>
                </a:cubicBezTo>
                <a:cubicBezTo>
                  <a:pt x="128096" y="482061"/>
                  <a:pt x="117842" y="467758"/>
                  <a:pt x="107480" y="457396"/>
                </a:cubicBezTo>
                <a:cubicBezTo>
                  <a:pt x="86718" y="436634"/>
                  <a:pt x="89546" y="419979"/>
                  <a:pt x="72311" y="395850"/>
                </a:cubicBezTo>
                <a:cubicBezTo>
                  <a:pt x="65084" y="385732"/>
                  <a:pt x="54726" y="378265"/>
                  <a:pt x="45934" y="369473"/>
                </a:cubicBezTo>
                <a:cubicBezTo>
                  <a:pt x="19082" y="288915"/>
                  <a:pt x="7834" y="266897"/>
                  <a:pt x="1973" y="237589"/>
                </a:cubicBezTo>
                <a:close/>
              </a:path>
            </a:pathLst>
          </a:custGeom>
          <a:ln w="38100">
            <a:solidFill>
              <a:schemeClr val="accent6"/>
            </a:solidFill>
            <a:miter lim="800000"/>
          </a:ln>
        </p:spPr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5BBFF5-11CA-4173-B5D2-A5C93EA8FCFB}"/>
              </a:ext>
            </a:extLst>
          </p:cNvPr>
          <p:cNvSpPr/>
          <p:nvPr/>
        </p:nvSpPr>
        <p:spPr>
          <a:xfrm>
            <a:off x="2972905" y="2270630"/>
            <a:ext cx="1600990" cy="45497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600" b="1" dirty="0">
                <a:solidFill>
                  <a:schemeClr val="bg2"/>
                </a:solidFill>
              </a:rPr>
              <a:t>Remove</a:t>
            </a:r>
          </a:p>
        </p:txBody>
      </p:sp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DF8137E0-8E5A-44A5-8263-28E6695B5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2568" y="2341063"/>
            <a:ext cx="327412" cy="327412"/>
          </a:xfrm>
          <a:prstGeom prst="rect">
            <a:avLst/>
          </a:prstGeom>
        </p:spPr>
      </p:pic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CED30BAB-8406-4614-A850-B92E02036254}"/>
              </a:ext>
            </a:extLst>
          </p:cNvPr>
          <p:cNvSpPr/>
          <p:nvPr/>
        </p:nvSpPr>
        <p:spPr>
          <a:xfrm>
            <a:off x="6859409" y="553915"/>
            <a:ext cx="4810123" cy="5585628"/>
          </a:xfrm>
          <a:prstGeom prst="foldedCorner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sz="9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sz="9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sz="9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sz="9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&lt;?xml version="1.0"?&gt;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&lt;ObjectDatabase&gt;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&lt;TooltipObject&gt;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&lt;toolTipType&gt; Text with Icon &lt;/toolTipType&gt;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&lt;toolTipText&gt; Rework &lt;/toolTipText&gt;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&lt;toolTipPosition&gt; &lt;x&gt;0.13&lt;/x&gt; &lt;y&gt;0.44&lt;/y&gt; &lt;z&gt;0.96&lt;/z&gt; &lt;/toolTipPosition&gt;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&lt;lineStartPosition&gt; &lt;x&gt;0.13&lt;/x&gt; &lt;y&gt;0.44&lt;/y&gt; &lt;z&gt;0.96&lt;/z&gt; &lt;/lineStartPosition&gt;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&lt;lineEndPosition&gt; &lt;x&gt;0.13&lt;/x&gt;&lt;y&gt;0.44&lt;/y&gt;&lt;z&gt;0.96&lt;/z&gt; &lt;/lineEndPosition&gt; 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&lt;iconMaterial&gt; ReworkRatingIcon (Instance) &lt;/iconMaterial&gt;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&lt;/TooltipObject&gt;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&lt;ArrowObject&gt;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&lt;arrowPosition&gt; &lt;x&gt;0.12&lt;/x&gt; &lt;y&gt;-0.09&lt;/y&gt; &lt;z&gt;0.60&lt;/z&gt; &lt;/arrowPosition&gt;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&lt;arrowRotation&gt; &lt;x&gt;54&lt;/x&gt; &lt;y&gt;320&lt;/y&gt; &lt;z&gt;1.16&lt;/z&gt; &lt;/arrowRotation&gt;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&lt;/ArrowObject&gt;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&lt;AirDrawObject&gt;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&lt;pointList&gt;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    &lt;AirDrawPoint&gt; &lt;x&gt;0.03&lt;/x&gt; &lt;y&gt;0.12&lt;/y&gt; &lt;z&gt;0.44&lt;/z&gt; &lt;/AirDrawPoint&gt;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    &lt;AirDrawPoint&gt; &lt;x&gt;0.03&lt;/x&gt; &lt;y&gt;0.12&lt;/y&gt; &lt;z&gt;0.44&lt;/z&gt; &lt;/AirDrawPoint&gt;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    ….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&lt;/pointList&gt;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&lt;/AirDrawObject&gt;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&lt;AirDrawObject&gt;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&lt;pointList&gt;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….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….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&lt;/pointList&gt;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&lt;/AirDrawObject&gt;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&lt;/ObjectDatabase&gt;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A917106-A363-4A9A-961B-00019D75DF5B}"/>
              </a:ext>
            </a:extLst>
          </p:cNvPr>
          <p:cNvSpPr/>
          <p:nvPr/>
        </p:nvSpPr>
        <p:spPr>
          <a:xfrm>
            <a:off x="5483996" y="3193442"/>
            <a:ext cx="612002" cy="47111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4DDEEB-7733-48A9-A126-1027626406B4}"/>
              </a:ext>
            </a:extLst>
          </p:cNvPr>
          <p:cNvSpPr txBox="1"/>
          <p:nvPr/>
        </p:nvSpPr>
        <p:spPr>
          <a:xfrm>
            <a:off x="4845657" y="2875481"/>
            <a:ext cx="1888680" cy="288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/>
              <a:t>XMLDataExporter</a:t>
            </a:r>
          </a:p>
        </p:txBody>
      </p:sp>
      <p:pic>
        <p:nvPicPr>
          <p:cNvPr id="22" name="Graphic 21" descr="Document">
            <a:extLst>
              <a:ext uri="{FF2B5EF4-FFF2-40B4-BE49-F238E27FC236}">
                <a16:creationId xmlns:a16="http://schemas.microsoft.com/office/drawing/2014/main" id="{CD7C9146-4638-4238-88BF-699FF821031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46906" y="2368572"/>
            <a:ext cx="476948" cy="47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5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7" grpId="0" animBg="1"/>
      <p:bldP spid="20" grpId="0" animBg="1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38A9EE1-8F11-4F82-BB07-53534741BB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6821" y="6390000"/>
            <a:ext cx="4969177" cy="28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 noProof="0"/>
              <a:t>© Heinz Nixdorf Institut / Fraunhofer IEM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B374FB9-E818-47E3-A7A3-5A5591E427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40070" y="6390000"/>
            <a:ext cx="226830" cy="288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65685BD5-7F70-499C-8F04-1460C72EE5D6}" type="slidenum">
              <a:rPr lang="de-DE" noProof="0" smtClean="0"/>
              <a:pPr>
                <a:spcAft>
                  <a:spcPts val="600"/>
                </a:spcAft>
              </a:pPr>
              <a:t>25</a:t>
            </a:fld>
            <a:endParaRPr lang="de-DE" noProof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C56B6950-AF52-4616-BBD0-4F5A23A9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Feedback Recreation Functionality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36598345-ED91-42CB-A290-106A1F57F3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3298728"/>
                  </p:ext>
                </p:extLst>
              </p:nvPr>
            </p:nvGraphicFramePr>
            <p:xfrm>
              <a:off x="8537028" y="2270629"/>
              <a:ext cx="2530058" cy="242413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530058" cy="2424131"/>
                    </a:xfrm>
                    <a:prstGeom prst="rect">
                      <a:avLst/>
                    </a:prstGeom>
                  </am3d:spPr>
                  <am3d:camera>
                    <am3d:pos x="0" y="0" z="657947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2972" d="1000000"/>
                    <am3d:preTrans dx="3031053" dy="4994820" dz="-6963134"/>
                    <am3d:scale>
                      <am3d:sx n="1000000" d="1000000"/>
                      <am3d:sy n="1000000" d="1000000"/>
                      <am3d:sz n="1000000" d="1000000"/>
                    </am3d:scale>
                    <am3d:rot ax="7229316" ay="3103445" az="76122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758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36598345-ED91-42CB-A290-106A1F57F3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7028" y="2270629"/>
                <a:ext cx="2530058" cy="2424131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F8A38C-9191-4A9B-A6B4-F3506F0E218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8311075" y="1791916"/>
            <a:ext cx="476947" cy="132448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9765E01-348C-4A2D-8AF9-2115B5BC56A9}"/>
              </a:ext>
            </a:extLst>
          </p:cNvPr>
          <p:cNvSpPr/>
          <p:nvPr/>
        </p:nvSpPr>
        <p:spPr>
          <a:xfrm>
            <a:off x="7451797" y="1026447"/>
            <a:ext cx="1718555" cy="76546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600" b="1" dirty="0">
                <a:solidFill>
                  <a:schemeClr val="bg2"/>
                </a:solidFill>
              </a:rPr>
              <a:t>Change the color of the switch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0E935A-D19F-4714-A344-CC244BFF76EE}"/>
              </a:ext>
            </a:extLst>
          </p:cNvPr>
          <p:cNvCxnSpPr>
            <a:cxnSpLocks/>
          </p:cNvCxnSpPr>
          <p:nvPr/>
        </p:nvCxnSpPr>
        <p:spPr>
          <a:xfrm flipV="1">
            <a:off x="9915099" y="2174404"/>
            <a:ext cx="454655" cy="145773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4484AD7-3BC6-48AF-8011-F69E1B8D07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625104">
            <a:off x="9582457" y="4359441"/>
            <a:ext cx="608849" cy="402323"/>
          </a:xfrm>
          <a:prstGeom prst="rect">
            <a:avLst/>
          </a:prstGeom>
          <a:noFill/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3B495A4-4F41-4DA6-8FCB-29BD499D7F0F}"/>
              </a:ext>
            </a:extLst>
          </p:cNvPr>
          <p:cNvSpPr/>
          <p:nvPr/>
        </p:nvSpPr>
        <p:spPr>
          <a:xfrm>
            <a:off x="9627753" y="3470004"/>
            <a:ext cx="472772" cy="369277"/>
          </a:xfrm>
          <a:custGeom>
            <a:avLst/>
            <a:gdLst>
              <a:gd name="connsiteX0" fmla="*/ 1973 w 505081"/>
              <a:gd name="connsiteY0" fmla="*/ 237589 h 492565"/>
              <a:gd name="connsiteX1" fmla="*/ 10765 w 505081"/>
              <a:gd name="connsiteY1" fmla="*/ 193627 h 492565"/>
              <a:gd name="connsiteX2" fmla="*/ 72311 w 505081"/>
              <a:gd name="connsiteY2" fmla="*/ 105704 h 492565"/>
              <a:gd name="connsiteX3" fmla="*/ 98688 w 505081"/>
              <a:gd name="connsiteY3" fmla="*/ 96912 h 492565"/>
              <a:gd name="connsiteX4" fmla="*/ 142650 w 505081"/>
              <a:gd name="connsiteY4" fmla="*/ 52950 h 492565"/>
              <a:gd name="connsiteX5" fmla="*/ 169027 w 505081"/>
              <a:gd name="connsiteY5" fmla="*/ 26573 h 492565"/>
              <a:gd name="connsiteX6" fmla="*/ 292119 w 505081"/>
              <a:gd name="connsiteY6" fmla="*/ 196 h 492565"/>
              <a:gd name="connsiteX7" fmla="*/ 450380 w 505081"/>
              <a:gd name="connsiteY7" fmla="*/ 26573 h 492565"/>
              <a:gd name="connsiteX8" fmla="*/ 476757 w 505081"/>
              <a:gd name="connsiteY8" fmla="*/ 52950 h 492565"/>
              <a:gd name="connsiteX9" fmla="*/ 485550 w 505081"/>
              <a:gd name="connsiteY9" fmla="*/ 448604 h 492565"/>
              <a:gd name="connsiteX10" fmla="*/ 459173 w 505081"/>
              <a:gd name="connsiteY10" fmla="*/ 466189 h 492565"/>
              <a:gd name="connsiteX11" fmla="*/ 406419 w 505081"/>
              <a:gd name="connsiteY11" fmla="*/ 492565 h 492565"/>
              <a:gd name="connsiteX12" fmla="*/ 142650 w 505081"/>
              <a:gd name="connsiteY12" fmla="*/ 483773 h 492565"/>
              <a:gd name="connsiteX13" fmla="*/ 107480 w 505081"/>
              <a:gd name="connsiteY13" fmla="*/ 457396 h 492565"/>
              <a:gd name="connsiteX14" fmla="*/ 72311 w 505081"/>
              <a:gd name="connsiteY14" fmla="*/ 395850 h 492565"/>
              <a:gd name="connsiteX15" fmla="*/ 45934 w 505081"/>
              <a:gd name="connsiteY15" fmla="*/ 369473 h 492565"/>
              <a:gd name="connsiteX16" fmla="*/ 1973 w 505081"/>
              <a:gd name="connsiteY16" fmla="*/ 237589 h 492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5081" h="492565">
                <a:moveTo>
                  <a:pt x="1973" y="237589"/>
                </a:moveTo>
                <a:cubicBezTo>
                  <a:pt x="-3888" y="208281"/>
                  <a:pt x="4581" y="207232"/>
                  <a:pt x="10765" y="193627"/>
                </a:cubicBezTo>
                <a:cubicBezTo>
                  <a:pt x="11278" y="192498"/>
                  <a:pt x="62919" y="113531"/>
                  <a:pt x="72311" y="105704"/>
                </a:cubicBezTo>
                <a:cubicBezTo>
                  <a:pt x="79431" y="99771"/>
                  <a:pt x="89896" y="99843"/>
                  <a:pt x="98688" y="96912"/>
                </a:cubicBezTo>
                <a:cubicBezTo>
                  <a:pt x="130927" y="48554"/>
                  <a:pt x="98688" y="89585"/>
                  <a:pt x="142650" y="52950"/>
                </a:cubicBezTo>
                <a:cubicBezTo>
                  <a:pt x="152202" y="44990"/>
                  <a:pt x="158158" y="32612"/>
                  <a:pt x="169027" y="26573"/>
                </a:cubicBezTo>
                <a:cubicBezTo>
                  <a:pt x="205397" y="6367"/>
                  <a:pt x="252848" y="5105"/>
                  <a:pt x="292119" y="196"/>
                </a:cubicBezTo>
                <a:cubicBezTo>
                  <a:pt x="377404" y="5882"/>
                  <a:pt x="401048" y="-14536"/>
                  <a:pt x="450380" y="26573"/>
                </a:cubicBezTo>
                <a:cubicBezTo>
                  <a:pt x="459932" y="34533"/>
                  <a:pt x="467965" y="44158"/>
                  <a:pt x="476757" y="52950"/>
                </a:cubicBezTo>
                <a:cubicBezTo>
                  <a:pt x="512615" y="214308"/>
                  <a:pt x="513155" y="186353"/>
                  <a:pt x="485550" y="448604"/>
                </a:cubicBezTo>
                <a:cubicBezTo>
                  <a:pt x="484444" y="459113"/>
                  <a:pt x="468625" y="461463"/>
                  <a:pt x="459173" y="466189"/>
                </a:cubicBezTo>
                <a:cubicBezTo>
                  <a:pt x="386361" y="502595"/>
                  <a:pt x="482021" y="442166"/>
                  <a:pt x="406419" y="492565"/>
                </a:cubicBezTo>
                <a:cubicBezTo>
                  <a:pt x="318496" y="489634"/>
                  <a:pt x="230019" y="494052"/>
                  <a:pt x="142650" y="483773"/>
                </a:cubicBezTo>
                <a:cubicBezTo>
                  <a:pt x="128096" y="482061"/>
                  <a:pt x="117842" y="467758"/>
                  <a:pt x="107480" y="457396"/>
                </a:cubicBezTo>
                <a:cubicBezTo>
                  <a:pt x="86718" y="436634"/>
                  <a:pt x="89546" y="419979"/>
                  <a:pt x="72311" y="395850"/>
                </a:cubicBezTo>
                <a:cubicBezTo>
                  <a:pt x="65084" y="385732"/>
                  <a:pt x="54726" y="378265"/>
                  <a:pt x="45934" y="369473"/>
                </a:cubicBezTo>
                <a:cubicBezTo>
                  <a:pt x="19082" y="288915"/>
                  <a:pt x="7834" y="266897"/>
                  <a:pt x="1973" y="237589"/>
                </a:cubicBezTo>
                <a:close/>
              </a:path>
            </a:pathLst>
          </a:custGeom>
          <a:ln w="38100">
            <a:solidFill>
              <a:schemeClr val="accent6"/>
            </a:solidFill>
            <a:miter lim="800000"/>
          </a:ln>
        </p:spPr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BC696A-47A6-487A-9ECF-18E38EB495EF}"/>
              </a:ext>
            </a:extLst>
          </p:cNvPr>
          <p:cNvSpPr/>
          <p:nvPr/>
        </p:nvSpPr>
        <p:spPr>
          <a:xfrm>
            <a:off x="9593513" y="1705306"/>
            <a:ext cx="1600990" cy="45497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1600" b="1" dirty="0">
                <a:solidFill>
                  <a:schemeClr val="bg2"/>
                </a:solidFill>
              </a:rPr>
              <a:t>Remove</a:t>
            </a:r>
          </a:p>
        </p:txBody>
      </p:sp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439B4577-AB7C-408D-8809-DF96521FF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3176" y="1775739"/>
            <a:ext cx="327412" cy="327412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BE370DE1-17C0-40FC-9B1D-4A752F8E3B75}"/>
              </a:ext>
            </a:extLst>
          </p:cNvPr>
          <p:cNvSpPr/>
          <p:nvPr/>
        </p:nvSpPr>
        <p:spPr>
          <a:xfrm>
            <a:off x="6153759" y="3161022"/>
            <a:ext cx="612002" cy="47111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DB4136-58DF-4055-A8B8-616F2421F893}"/>
              </a:ext>
            </a:extLst>
          </p:cNvPr>
          <p:cNvSpPr txBox="1"/>
          <p:nvPr/>
        </p:nvSpPr>
        <p:spPr>
          <a:xfrm>
            <a:off x="5515419" y="2843061"/>
            <a:ext cx="1888680" cy="2880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/>
              <a:t>XMLDataImporter</a:t>
            </a:r>
          </a:p>
        </p:txBody>
      </p:sp>
      <p:pic>
        <p:nvPicPr>
          <p:cNvPr id="20" name="Graphic 19" descr="Document">
            <a:extLst>
              <a:ext uri="{FF2B5EF4-FFF2-40B4-BE49-F238E27FC236}">
                <a16:creationId xmlns:a16="http://schemas.microsoft.com/office/drawing/2014/main" id="{E54A0D7B-4E01-4B7A-8D56-D03157B2C4F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6668" y="2336152"/>
            <a:ext cx="476948" cy="476948"/>
          </a:xfrm>
          <a:prstGeom prst="rect">
            <a:avLst/>
          </a:prstGeom>
        </p:spPr>
      </p:pic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1DD2E435-3F47-4104-B33F-7611CDE389C8}"/>
              </a:ext>
            </a:extLst>
          </p:cNvPr>
          <p:cNvSpPr/>
          <p:nvPr/>
        </p:nvSpPr>
        <p:spPr>
          <a:xfrm>
            <a:off x="550528" y="637319"/>
            <a:ext cx="4810123" cy="5578843"/>
          </a:xfrm>
          <a:prstGeom prst="foldedCorner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sz="9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sz="9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sz="9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sz="9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&lt;?xml version="1.0"?&gt;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&lt;ObjectDatabase&gt;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&lt;TooltipObject&gt;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&lt;toolTipType&gt; Text with Icon &lt;/toolTipType&gt;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&lt;toolTipText&gt; Rework &lt;/toolTipText&gt;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&lt;toolTipPosition&gt; &lt;x&gt;0.13&lt;/x&gt; &lt;y&gt;0.44&lt;/y&gt; &lt;z&gt;0.96&lt;/z&gt; &lt;/toolTipPosition&gt;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&lt;lineStartPosition&gt; &lt;x&gt;0.13&lt;/x&gt; &lt;y&gt;0.44&lt;/y&gt; &lt;z&gt;0.96&lt;/z&gt; &lt;/lineStartPosition&gt;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&lt;lineEndPosition&gt; &lt;x&gt;0.13&lt;/x&gt;&lt;y&gt;0.44&lt;/y&gt;&lt;z&gt;0.96&lt;/z&gt; &lt;/lineEndPosition&gt; 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&lt;iconMaterial&gt;ReworkRatingIcon (Instance)&lt;/iconMaterial&gt;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&lt;/TooltipObject&gt;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&lt;ArrowObject&gt;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&lt;arrowPosition&gt; &lt;x&gt;0.12&lt;/x&gt; &lt;y&gt;-0.09&lt;/y&gt; &lt;z&gt;0.60&lt;/z&gt; &lt;/arrowPosition&gt;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&lt;arrowRotation&gt; &lt;x&gt;54&lt;/x&gt; &lt;y&gt;320&lt;/y&gt; &lt;z&gt;1.16&lt;/z&gt; &lt;/arrowRotation&gt;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&lt;/ArrowObject&gt;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&lt;AirDrawObject&gt;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&lt;pointList&gt;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    &lt;AirDrawPoint &lt;x&gt;0.03&lt;/x&gt; &lt;y&gt;0.12&lt;/y&gt; &lt;z&gt;0.44&lt;/z&gt; &lt;/AirDrawPoint&gt;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    &lt;AirDrawPoint &lt;x&gt;0.03&lt;/x&gt; &lt;y&gt;0.12&lt;/y&gt; &lt;z&gt;0.44&lt;/z&gt; &lt;/AirDrawPoint&gt;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    ….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&lt;/pointList&gt;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&lt;/AirDrawObject&gt;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&lt;AirDrawObject&gt;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&lt;pointList&gt;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….</a:t>
            </a:r>
          </a:p>
          <a:p>
            <a:pPr lvl="1"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….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    &lt;/pointList&gt;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    &lt;/AirDrawObject&gt;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sz="900" b="1" dirty="0">
                <a:solidFill>
                  <a:schemeClr val="bg1"/>
                </a:solidFill>
              </a:rPr>
              <a:t>&lt;/ObjectDatabase&gt;</a:t>
            </a:r>
          </a:p>
        </p:txBody>
      </p:sp>
    </p:spTree>
    <p:extLst>
      <p:ext uri="{BB962C8B-B14F-4D97-AF65-F5344CB8AC3E}">
        <p14:creationId xmlns:p14="http://schemas.microsoft.com/office/powerpoint/2010/main" val="175889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7" grpId="0" animBg="1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">
            <a:extLst>
              <a:ext uri="{FF2B5EF4-FFF2-40B4-BE49-F238E27FC236}">
                <a16:creationId xmlns:a16="http://schemas.microsoft.com/office/drawing/2014/main" id="{CEA8B110-6478-48D3-9F7C-DD154AF7DAD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gray">
          <a:xfrm>
            <a:off x="8104382" y="14578"/>
            <a:ext cx="4064000" cy="2704495"/>
          </a:xfrm>
        </p:spPr>
      </p:pic>
      <p:sp>
        <p:nvSpPr>
          <p:cNvPr id="9" name="Layer">
            <a:extLst>
              <a:ext uri="{FF2B5EF4-FFF2-40B4-BE49-F238E27FC236}">
                <a16:creationId xmlns:a16="http://schemas.microsoft.com/office/drawing/2014/main" id="{93B42811-61CF-4CD3-B6E0-B0C2986E4F45}"/>
              </a:ext>
            </a:extLst>
          </p:cNvPr>
          <p:cNvSpPr>
            <a:spLocks noGrp="1" noChangeAspect="1"/>
          </p:cNvSpPr>
          <p:nvPr>
            <p:ph type="body" sz="quarter" idx="21"/>
          </p:nvPr>
        </p:nvSpPr>
        <p:spPr bwMode="gray">
          <a:xfrm>
            <a:off x="8138633" y="2902"/>
            <a:ext cx="4064400" cy="6858000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Logo 1">
            <a:extLst>
              <a:ext uri="{FF2B5EF4-FFF2-40B4-BE49-F238E27FC236}">
                <a16:creationId xmlns:a16="http://schemas.microsoft.com/office/drawing/2014/main" id="{471F0115-C22D-4132-BE4E-DB11BBD37000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 bwMode="gray"/>
      </p:sp>
      <p:sp>
        <p:nvSpPr>
          <p:cNvPr id="5" name="Logo 2">
            <a:extLst>
              <a:ext uri="{FF2B5EF4-FFF2-40B4-BE49-F238E27FC236}">
                <a16:creationId xmlns:a16="http://schemas.microsoft.com/office/drawing/2014/main" id="{A0168C24-CF33-43D1-A2E8-770BEEB4A8B4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 bwMode="gray"/>
      </p:sp>
      <p:sp>
        <p:nvSpPr>
          <p:cNvPr id="6" name="Titel">
            <a:extLst>
              <a:ext uri="{FF2B5EF4-FFF2-40B4-BE49-F238E27FC236}">
                <a16:creationId xmlns:a16="http://schemas.microsoft.com/office/drawing/2014/main" id="{C83CF42F-51F2-4DD8-A4DF-C256EA70B73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anchor="ctr"/>
          <a:lstStyle/>
          <a:p>
            <a:r>
              <a:rPr lang="de-DE" dirty="0">
                <a:solidFill>
                  <a:schemeClr val="tx1"/>
                </a:solidFill>
              </a:rPr>
              <a:t>Evaluation</a:t>
            </a:r>
          </a:p>
        </p:txBody>
      </p:sp>
      <p:sp>
        <p:nvSpPr>
          <p:cNvPr id="7" name="Nr.">
            <a:extLst>
              <a:ext uri="{FF2B5EF4-FFF2-40B4-BE49-F238E27FC236}">
                <a16:creationId xmlns:a16="http://schemas.microsoft.com/office/drawing/2014/main" id="{F75C9C70-BB72-4C62-A1B1-8ECB1D8A0E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0" name="Fußzeile">
            <a:extLst>
              <a:ext uri="{FF2B5EF4-FFF2-40B4-BE49-F238E27FC236}">
                <a16:creationId xmlns:a16="http://schemas.microsoft.com/office/drawing/2014/main" id="{46D6A4CA-70DD-4497-8E2E-1C2209D00B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>
          <a:xfrm>
            <a:off x="1126821" y="6390000"/>
            <a:ext cx="4969177" cy="288000"/>
          </a:xfrm>
        </p:spPr>
        <p:txBody>
          <a:bodyPr/>
          <a:lstStyle/>
          <a:p>
            <a:r>
              <a:rPr lang="de-DE"/>
              <a:t>© Heinz Nixdorf Institut / Fraunhofer IEM</a:t>
            </a:r>
            <a:endParaRPr lang="de-DE" dirty="0"/>
          </a:p>
        </p:txBody>
      </p:sp>
      <p:sp>
        <p:nvSpPr>
          <p:cNvPr id="11" name="Foliennummer">
            <a:extLst>
              <a:ext uri="{FF2B5EF4-FFF2-40B4-BE49-F238E27FC236}">
                <a16:creationId xmlns:a16="http://schemas.microsoft.com/office/drawing/2014/main" id="{AFD07EC5-50C1-497A-83F5-6C8F0756CD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xfrm>
            <a:off x="540070" y="6390000"/>
            <a:ext cx="226830" cy="288000"/>
          </a:xfrm>
        </p:spPr>
        <p:txBody>
          <a:bodyPr/>
          <a:lstStyle/>
          <a:p>
            <a:fld id="{65685BD5-7F70-499C-8F04-1460C72EE5D6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986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57AA4-4071-4134-8ADE-A58DDBBC7F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C5F36-4D66-4EC7-9880-52A2B3A377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27</a:t>
            </a:fld>
            <a:endParaRPr lang="de-DE" noProof="0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25C19A3F-F73D-4B2A-8EC2-6FC0A509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Evaluation of Feedback Solution</a:t>
            </a: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280FCCD4-8485-4F49-BBC7-00BC98B350FD}"/>
              </a:ext>
            </a:extLst>
          </p:cNvPr>
          <p:cNvSpPr/>
          <p:nvPr/>
        </p:nvSpPr>
        <p:spPr>
          <a:xfrm>
            <a:off x="5066749" y="2540996"/>
            <a:ext cx="1935159" cy="1776006"/>
          </a:xfrm>
          <a:prstGeom prst="hex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09B1A4-E04C-4C4E-9167-C0E819B84A5A}"/>
              </a:ext>
            </a:extLst>
          </p:cNvPr>
          <p:cNvSpPr txBox="1"/>
          <p:nvPr/>
        </p:nvSpPr>
        <p:spPr>
          <a:xfrm>
            <a:off x="5066749" y="3429000"/>
            <a:ext cx="1935159" cy="73152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Feedback</a:t>
            </a:r>
          </a:p>
          <a:p>
            <a:pPr marL="0" indent="0" algn="ctr">
              <a:buFontTx/>
              <a:buNone/>
            </a:pPr>
            <a:r>
              <a:rPr lang="en-US" b="1" dirty="0"/>
              <a:t>Solution</a:t>
            </a:r>
          </a:p>
        </p:txBody>
      </p:sp>
      <p:pic>
        <p:nvPicPr>
          <p:cNvPr id="27" name="Picture 26" descr="A picture containing shape&#10;&#10;Description automatically generated">
            <a:extLst>
              <a:ext uri="{FF2B5EF4-FFF2-40B4-BE49-F238E27FC236}">
                <a16:creationId xmlns:a16="http://schemas.microsoft.com/office/drawing/2014/main" id="{392CF6E9-D55C-497A-A7E7-EA7A4F2A621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8F8F8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668569" y="2697479"/>
            <a:ext cx="731520" cy="7315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848466-326D-4F35-9527-7BFC1A3AC434}"/>
              </a:ext>
            </a:extLst>
          </p:cNvPr>
          <p:cNvSpPr/>
          <p:nvPr/>
        </p:nvSpPr>
        <p:spPr>
          <a:xfrm>
            <a:off x="540070" y="1890298"/>
            <a:ext cx="444138" cy="396000"/>
          </a:xfrm>
          <a:prstGeom prst="rect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4762CB-FB32-432D-8754-EF3F78B97362}"/>
              </a:ext>
            </a:extLst>
          </p:cNvPr>
          <p:cNvSpPr txBox="1"/>
          <p:nvPr/>
        </p:nvSpPr>
        <p:spPr>
          <a:xfrm>
            <a:off x="1169654" y="1890298"/>
            <a:ext cx="3239590" cy="396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Interactive visualization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F9F8E4-BF88-4E1F-BCA5-EC0496291F68}"/>
              </a:ext>
            </a:extLst>
          </p:cNvPr>
          <p:cNvSpPr/>
          <p:nvPr/>
        </p:nvSpPr>
        <p:spPr>
          <a:xfrm>
            <a:off x="540070" y="2438698"/>
            <a:ext cx="444138" cy="396000"/>
          </a:xfrm>
          <a:prstGeom prst="rect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59082B-BC9E-4184-90FE-9207757E7440}"/>
              </a:ext>
            </a:extLst>
          </p:cNvPr>
          <p:cNvSpPr txBox="1"/>
          <p:nvPr/>
        </p:nvSpPr>
        <p:spPr>
          <a:xfrm>
            <a:off x="1169654" y="2438698"/>
            <a:ext cx="3239590" cy="396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de-DE"/>
            </a:defPPr>
            <a:lvl1pPr algn="ctr">
              <a:defRPr sz="16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Natural Interaction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6297A1-540B-4AF4-8BF8-C9FBDCC5B635}"/>
              </a:ext>
            </a:extLst>
          </p:cNvPr>
          <p:cNvSpPr/>
          <p:nvPr/>
        </p:nvSpPr>
        <p:spPr>
          <a:xfrm>
            <a:off x="540070" y="2987098"/>
            <a:ext cx="444138" cy="396000"/>
          </a:xfrm>
          <a:prstGeom prst="rect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0C00C9-4B6C-4790-AD31-1846234CF57F}"/>
              </a:ext>
            </a:extLst>
          </p:cNvPr>
          <p:cNvSpPr txBox="1"/>
          <p:nvPr/>
        </p:nvSpPr>
        <p:spPr>
          <a:xfrm>
            <a:off x="1169654" y="2987098"/>
            <a:ext cx="3239590" cy="396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de-DE"/>
            </a:defPPr>
            <a:lvl1pPr algn="ctr">
              <a:defRPr sz="16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Feedback Provision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449B0-EAD7-4BFA-87B6-46151F453CC7}"/>
              </a:ext>
            </a:extLst>
          </p:cNvPr>
          <p:cNvSpPr/>
          <p:nvPr/>
        </p:nvSpPr>
        <p:spPr>
          <a:xfrm>
            <a:off x="540070" y="3546149"/>
            <a:ext cx="444138" cy="396000"/>
          </a:xfrm>
          <a:prstGeom prst="rect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9B797F-AE1F-42A8-B3C4-5F8E15273D07}"/>
              </a:ext>
            </a:extLst>
          </p:cNvPr>
          <p:cNvSpPr txBox="1"/>
          <p:nvPr/>
        </p:nvSpPr>
        <p:spPr>
          <a:xfrm>
            <a:off x="1169653" y="3532697"/>
            <a:ext cx="3239589" cy="396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/>
              <a:t>Detailed Feedback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AA8ED5-FC3F-4F01-B701-6770E91E460F}"/>
              </a:ext>
            </a:extLst>
          </p:cNvPr>
          <p:cNvSpPr/>
          <p:nvPr/>
        </p:nvSpPr>
        <p:spPr>
          <a:xfrm>
            <a:off x="540070" y="4094549"/>
            <a:ext cx="444138" cy="396000"/>
          </a:xfrm>
          <a:prstGeom prst="rect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0FA8BE-664D-47B4-9904-063F2AF14411}"/>
              </a:ext>
            </a:extLst>
          </p:cNvPr>
          <p:cNvSpPr txBox="1"/>
          <p:nvPr/>
        </p:nvSpPr>
        <p:spPr>
          <a:xfrm>
            <a:off x="1169654" y="4078296"/>
            <a:ext cx="3239590" cy="396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/>
              <a:t>Documentation of Feedback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0094F7-2C3D-403F-A291-5DBD7CFE17B7}"/>
              </a:ext>
            </a:extLst>
          </p:cNvPr>
          <p:cNvSpPr/>
          <p:nvPr/>
        </p:nvSpPr>
        <p:spPr>
          <a:xfrm>
            <a:off x="540070" y="4642502"/>
            <a:ext cx="444138" cy="396000"/>
          </a:xfrm>
          <a:prstGeom prst="rect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967D8E-76ED-43BF-8E4D-3232B84414DF}"/>
              </a:ext>
            </a:extLst>
          </p:cNvPr>
          <p:cNvSpPr txBox="1"/>
          <p:nvPr/>
        </p:nvSpPr>
        <p:spPr>
          <a:xfrm>
            <a:off x="1169654" y="4623895"/>
            <a:ext cx="3239590" cy="396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/>
              <a:t>Cross platform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D85843-9716-483E-AC80-0638FCD64BD8}"/>
              </a:ext>
            </a:extLst>
          </p:cNvPr>
          <p:cNvSpPr txBox="1"/>
          <p:nvPr/>
        </p:nvSpPr>
        <p:spPr>
          <a:xfrm>
            <a:off x="540070" y="1325198"/>
            <a:ext cx="3869174" cy="4127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Requirements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824D4C-6D4B-427D-A093-ABC62604DCFA}"/>
              </a:ext>
            </a:extLst>
          </p:cNvPr>
          <p:cNvSpPr/>
          <p:nvPr/>
        </p:nvSpPr>
        <p:spPr>
          <a:xfrm>
            <a:off x="7782758" y="1890298"/>
            <a:ext cx="444138" cy="396000"/>
          </a:xfrm>
          <a:prstGeom prst="rect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DC16A6-EE45-4223-A8D7-70BDB786EAC4}"/>
              </a:ext>
            </a:extLst>
          </p:cNvPr>
          <p:cNvSpPr txBox="1"/>
          <p:nvPr/>
        </p:nvSpPr>
        <p:spPr>
          <a:xfrm>
            <a:off x="8412342" y="1890298"/>
            <a:ext cx="3239590" cy="396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/>
              <a:t>Aesthetics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EADEED2-36C3-431B-96AA-AB9B016DC435}"/>
              </a:ext>
            </a:extLst>
          </p:cNvPr>
          <p:cNvSpPr/>
          <p:nvPr/>
        </p:nvSpPr>
        <p:spPr>
          <a:xfrm>
            <a:off x="7782758" y="2438698"/>
            <a:ext cx="444138" cy="396000"/>
          </a:xfrm>
          <a:prstGeom prst="rect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961CC8-B1DF-49C4-8584-004576BAFD40}"/>
              </a:ext>
            </a:extLst>
          </p:cNvPr>
          <p:cNvSpPr txBox="1"/>
          <p:nvPr/>
        </p:nvSpPr>
        <p:spPr>
          <a:xfrm>
            <a:off x="8412342" y="2438698"/>
            <a:ext cx="3239590" cy="396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/>
              <a:t>Ergonomics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F796ADF-AC94-49D9-8CF8-9956B2B26071}"/>
              </a:ext>
            </a:extLst>
          </p:cNvPr>
          <p:cNvSpPr/>
          <p:nvPr/>
        </p:nvSpPr>
        <p:spPr>
          <a:xfrm>
            <a:off x="7782758" y="2987098"/>
            <a:ext cx="444138" cy="396000"/>
          </a:xfrm>
          <a:prstGeom prst="rect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605A4F-35CD-4025-BE7B-F97F3235E157}"/>
              </a:ext>
            </a:extLst>
          </p:cNvPr>
          <p:cNvSpPr txBox="1"/>
          <p:nvPr/>
        </p:nvSpPr>
        <p:spPr>
          <a:xfrm>
            <a:off x="8412342" y="2987098"/>
            <a:ext cx="3239590" cy="396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/>
              <a:t>Usability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B702A0-A8A4-498A-8DDF-382239A0FFC7}"/>
              </a:ext>
            </a:extLst>
          </p:cNvPr>
          <p:cNvSpPr/>
          <p:nvPr/>
        </p:nvSpPr>
        <p:spPr>
          <a:xfrm>
            <a:off x="7782758" y="3546149"/>
            <a:ext cx="444138" cy="396000"/>
          </a:xfrm>
          <a:prstGeom prst="rect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510FD3-22BF-49C1-A635-60C185D5A2BE}"/>
              </a:ext>
            </a:extLst>
          </p:cNvPr>
          <p:cNvSpPr txBox="1"/>
          <p:nvPr/>
        </p:nvSpPr>
        <p:spPr>
          <a:xfrm>
            <a:off x="8412341" y="3532697"/>
            <a:ext cx="3239589" cy="396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/>
              <a:t>Functionality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388591E-CB12-4839-8C02-9E637FC73E98}"/>
              </a:ext>
            </a:extLst>
          </p:cNvPr>
          <p:cNvSpPr/>
          <p:nvPr/>
        </p:nvSpPr>
        <p:spPr>
          <a:xfrm>
            <a:off x="7782758" y="4094549"/>
            <a:ext cx="444138" cy="396000"/>
          </a:xfrm>
          <a:prstGeom prst="rect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CB46CD-D805-4BF9-BFBE-4FD6F6EFE37C}"/>
              </a:ext>
            </a:extLst>
          </p:cNvPr>
          <p:cNvSpPr txBox="1"/>
          <p:nvPr/>
        </p:nvSpPr>
        <p:spPr>
          <a:xfrm>
            <a:off x="8412342" y="4078296"/>
            <a:ext cx="3239590" cy="396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/>
              <a:t>Materials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3EC5BF-310E-44F1-B26E-1F9578B515C7}"/>
              </a:ext>
            </a:extLst>
          </p:cNvPr>
          <p:cNvSpPr txBox="1"/>
          <p:nvPr/>
        </p:nvSpPr>
        <p:spPr>
          <a:xfrm>
            <a:off x="7782758" y="1325198"/>
            <a:ext cx="3869174" cy="4127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2000" b="1">
                <a:solidFill>
                  <a:schemeClr val="bg1"/>
                </a:solidFill>
              </a:rPr>
              <a:t>Design Aspects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95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57AA4-4071-4134-8ADE-A58DDBBC7F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C5F36-4D66-4EC7-9880-52A2B3A377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28</a:t>
            </a:fld>
            <a:endParaRPr lang="de-DE" noProof="0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25C19A3F-F73D-4B2A-8EC2-6FC0A509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Evaluation of Feedback Solution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9BB84A55-7AE9-4DD8-B1F0-1A7DFEAA11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4052720"/>
                  </p:ext>
                </p:extLst>
              </p:nvPr>
            </p:nvGraphicFramePr>
            <p:xfrm>
              <a:off x="683965" y="2050870"/>
              <a:ext cx="2100030" cy="25345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00030" cy="2534518"/>
                    </a:xfrm>
                    <a:prstGeom prst="rect">
                      <a:avLst/>
                    </a:prstGeom>
                  </am3d:spPr>
                  <am3d:camera>
                    <am3d:pos x="0" y="0" z="666076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17493" d="1000000"/>
                    <am3d:preTrans dx="0" dy="-15346306" dz="-13"/>
                    <am3d:scale>
                      <am3d:sx n="1000000" d="1000000"/>
                      <am3d:sy n="1000000" d="1000000"/>
                      <am3d:sz n="1000000" d="1000000"/>
                    </am3d:scale>
                    <am3d:rot ax="1882123" ay="-2750395" az="-141735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3391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9BB84A55-7AE9-4DD8-B1F0-1A7DFEAA11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3965" y="2050870"/>
                <a:ext cx="2100030" cy="2534518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C9A2DD9-ED5B-46DC-A30F-1C6194F6057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51051" y="2723878"/>
            <a:ext cx="548640" cy="548640"/>
          </a:xfrm>
          <a:prstGeom prst="rect">
            <a:avLst/>
          </a:prstGeom>
        </p:spPr>
      </p:pic>
      <p:sp>
        <p:nvSpPr>
          <p:cNvPr id="55" name="Arrow: Left 54">
            <a:extLst>
              <a:ext uri="{FF2B5EF4-FFF2-40B4-BE49-F238E27FC236}">
                <a16:creationId xmlns:a16="http://schemas.microsoft.com/office/drawing/2014/main" id="{5A80AF27-228C-41D7-9A6B-BF065F9A3C89}"/>
              </a:ext>
            </a:extLst>
          </p:cNvPr>
          <p:cNvSpPr/>
          <p:nvPr/>
        </p:nvSpPr>
        <p:spPr>
          <a:xfrm rot="10800000">
            <a:off x="3413387" y="3262570"/>
            <a:ext cx="1023969" cy="332861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3ABDCB-383F-4742-B76B-E96DBA8DB691}"/>
              </a:ext>
            </a:extLst>
          </p:cNvPr>
          <p:cNvSpPr/>
          <p:nvPr/>
        </p:nvSpPr>
        <p:spPr>
          <a:xfrm>
            <a:off x="9171814" y="3118880"/>
            <a:ext cx="2479302" cy="60089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b="1" dirty="0">
                <a:solidFill>
                  <a:schemeClr val="bg1"/>
                </a:solidFill>
              </a:rPr>
              <a:t>Feedback functionalities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960E401-8C0E-4FCF-B216-14C07F5DD161}"/>
              </a:ext>
            </a:extLst>
          </p:cNvPr>
          <p:cNvSpPr/>
          <p:nvPr/>
        </p:nvSpPr>
        <p:spPr>
          <a:xfrm>
            <a:off x="9171814" y="1652372"/>
            <a:ext cx="2479302" cy="60089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b="1" dirty="0">
                <a:solidFill>
                  <a:schemeClr val="bg1"/>
                </a:solidFill>
              </a:rPr>
              <a:t>Visualization functionalities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D38252D-C0C7-4A26-A6C9-7A4935DC6CDC}"/>
              </a:ext>
            </a:extLst>
          </p:cNvPr>
          <p:cNvSpPr/>
          <p:nvPr/>
        </p:nvSpPr>
        <p:spPr>
          <a:xfrm>
            <a:off x="9171814" y="4585388"/>
            <a:ext cx="2479302" cy="60089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b="1" dirty="0">
                <a:solidFill>
                  <a:schemeClr val="bg1"/>
                </a:solidFill>
              </a:rPr>
              <a:t>Documentation functionalities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01DE590-D436-4411-A678-ED44D26601D3}"/>
              </a:ext>
            </a:extLst>
          </p:cNvPr>
          <p:cNvCxnSpPr>
            <a:cxnSpLocks/>
          </p:cNvCxnSpPr>
          <p:nvPr/>
        </p:nvCxnSpPr>
        <p:spPr>
          <a:xfrm flipV="1">
            <a:off x="7380513" y="1952818"/>
            <a:ext cx="1647608" cy="1476456"/>
          </a:xfrm>
          <a:prstGeom prst="bentConnector3">
            <a:avLst/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5BB55FA-D3E4-4D67-B815-91C6EA63DF0F}"/>
              </a:ext>
            </a:extLst>
          </p:cNvPr>
          <p:cNvCxnSpPr>
            <a:cxnSpLocks/>
          </p:cNvCxnSpPr>
          <p:nvPr/>
        </p:nvCxnSpPr>
        <p:spPr>
          <a:xfrm>
            <a:off x="7380513" y="3429274"/>
            <a:ext cx="1647608" cy="1456560"/>
          </a:xfrm>
          <a:prstGeom prst="bentConnector3">
            <a:avLst/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AEB3CD1-5780-476E-8064-BBD73204FF2E}"/>
              </a:ext>
            </a:extLst>
          </p:cNvPr>
          <p:cNvCxnSpPr>
            <a:cxnSpLocks/>
          </p:cNvCxnSpPr>
          <p:nvPr/>
        </p:nvCxnSpPr>
        <p:spPr>
          <a:xfrm flipV="1">
            <a:off x="7380513" y="3419326"/>
            <a:ext cx="1647608" cy="9948"/>
          </a:xfrm>
          <a:prstGeom prst="straightConnector1">
            <a:avLst/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Hexagon 20">
            <a:extLst>
              <a:ext uri="{FF2B5EF4-FFF2-40B4-BE49-F238E27FC236}">
                <a16:creationId xmlns:a16="http://schemas.microsoft.com/office/drawing/2014/main" id="{13A68890-27E1-4F4C-8F0E-D21861505C97}"/>
              </a:ext>
            </a:extLst>
          </p:cNvPr>
          <p:cNvSpPr/>
          <p:nvPr/>
        </p:nvSpPr>
        <p:spPr>
          <a:xfrm>
            <a:off x="5066749" y="2540996"/>
            <a:ext cx="1935159" cy="1776006"/>
          </a:xfrm>
          <a:prstGeom prst="hex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92493F-B328-48EF-9B22-463D5A344C56}"/>
              </a:ext>
            </a:extLst>
          </p:cNvPr>
          <p:cNvSpPr txBox="1"/>
          <p:nvPr/>
        </p:nvSpPr>
        <p:spPr>
          <a:xfrm>
            <a:off x="5066749" y="3429000"/>
            <a:ext cx="1935159" cy="73152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Feedback</a:t>
            </a:r>
          </a:p>
          <a:p>
            <a:pPr marL="0" indent="0" algn="ctr">
              <a:buFontTx/>
              <a:buNone/>
            </a:pPr>
            <a:r>
              <a:rPr lang="en-US" b="1" dirty="0"/>
              <a:t>Solution</a:t>
            </a:r>
          </a:p>
        </p:txBody>
      </p:sp>
      <p:pic>
        <p:nvPicPr>
          <p:cNvPr id="24" name="Picture 23" descr="A picture containing shape&#10;&#10;Description automatically generated">
            <a:extLst>
              <a:ext uri="{FF2B5EF4-FFF2-40B4-BE49-F238E27FC236}">
                <a16:creationId xmlns:a16="http://schemas.microsoft.com/office/drawing/2014/main" id="{6DF1E943-D7AD-44BB-BE10-E41CD6ABC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569" y="2697479"/>
            <a:ext cx="731520" cy="731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796B34-582F-44F2-BA64-6D64F20C7378}"/>
              </a:ext>
            </a:extLst>
          </p:cNvPr>
          <p:cNvSpPr txBox="1"/>
          <p:nvPr/>
        </p:nvSpPr>
        <p:spPr>
          <a:xfrm>
            <a:off x="540071" y="4967654"/>
            <a:ext cx="2100030" cy="600892"/>
          </a:xfrm>
          <a:prstGeom prst="rect">
            <a:avLst/>
          </a:prstGeom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600" b="1" dirty="0"/>
              <a:t>3D (FBX) Model of </a:t>
            </a:r>
          </a:p>
          <a:p>
            <a:pPr marL="0" indent="0" algn="ctr">
              <a:buFontTx/>
              <a:buNone/>
            </a:pPr>
            <a:r>
              <a:rPr lang="en-US" sz="1600" b="1" dirty="0"/>
              <a:t>a coffee machine </a:t>
            </a:r>
            <a:r>
              <a:rPr lang="en-US" sz="1400" b="1" dirty="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[Eds21]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4501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6" grpId="0" animBg="1"/>
      <p:bldP spid="57" grpId="0" animBg="1"/>
      <p:bldP spid="58" grpId="0" animBg="1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57AA4-4071-4134-8ADE-A58DDBBC7F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C5F36-4D66-4EC7-9880-52A2B3A377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29</a:t>
            </a:fld>
            <a:endParaRPr lang="de-DE" noProof="0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25C19A3F-F73D-4B2A-8EC2-6FC0A509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Evaluation of Visualization Functionalities</a:t>
            </a:r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488D1E3B-77FA-462B-9F1C-F01B8BACF696}"/>
              </a:ext>
            </a:extLst>
          </p:cNvPr>
          <p:cNvSpPr txBox="1">
            <a:spLocks/>
          </p:cNvSpPr>
          <p:nvPr/>
        </p:nvSpPr>
        <p:spPr bwMode="gray">
          <a:xfrm>
            <a:off x="540070" y="717670"/>
            <a:ext cx="11111452" cy="1009629"/>
          </a:xfrm>
          <a:prstGeom prst="rect">
            <a:avLst/>
          </a:prstGeom>
        </p:spPr>
        <p:txBody>
          <a:bodyPr anchor="ctr"/>
          <a:lstStyle>
            <a:lvl1pPr marL="27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tx1"/>
                </a:solidFill>
              </a:rPr>
              <a:t>Kindly check visualization video in Presentation video folder</a:t>
            </a:r>
            <a:endParaRPr lang="de-D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75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">
            <a:extLst>
              <a:ext uri="{FF2B5EF4-FFF2-40B4-BE49-F238E27FC236}">
                <a16:creationId xmlns:a16="http://schemas.microsoft.com/office/drawing/2014/main" id="{CEA8B110-6478-48D3-9F7C-DD154AF7DAD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/>
          <a:stretch/>
        </p:blipFill>
        <p:spPr bwMode="gray">
          <a:xfrm>
            <a:off x="8127600" y="1037167"/>
            <a:ext cx="4064000" cy="4783666"/>
          </a:xfrm>
        </p:spPr>
      </p:pic>
      <p:sp>
        <p:nvSpPr>
          <p:cNvPr id="9" name="Layer">
            <a:extLst>
              <a:ext uri="{FF2B5EF4-FFF2-40B4-BE49-F238E27FC236}">
                <a16:creationId xmlns:a16="http://schemas.microsoft.com/office/drawing/2014/main" id="{93B42811-61CF-4CD3-B6E0-B0C2986E4F45}"/>
              </a:ext>
            </a:extLst>
          </p:cNvPr>
          <p:cNvSpPr>
            <a:spLocks noGrp="1" noChangeAspect="1"/>
          </p:cNvSpPr>
          <p:nvPr>
            <p:ph type="body" sz="quarter" idx="21"/>
          </p:nvPr>
        </p:nvSpPr>
        <p:spPr bwMode="gray">
          <a:xfrm>
            <a:off x="8127600" y="0"/>
            <a:ext cx="4064400" cy="6858000"/>
          </a:xfrm>
        </p:spPr>
        <p:txBody>
          <a:bodyPr/>
          <a:lstStyle/>
          <a:p>
            <a:r>
              <a:rPr lang="de-DE"/>
              <a:t> </a:t>
            </a:r>
            <a:endParaRPr lang="de-DE" dirty="0"/>
          </a:p>
        </p:txBody>
      </p:sp>
      <p:sp>
        <p:nvSpPr>
          <p:cNvPr id="4" name="Logo 1">
            <a:extLst>
              <a:ext uri="{FF2B5EF4-FFF2-40B4-BE49-F238E27FC236}">
                <a16:creationId xmlns:a16="http://schemas.microsoft.com/office/drawing/2014/main" id="{471F0115-C22D-4132-BE4E-DB11BBD37000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 bwMode="gray"/>
      </p:sp>
      <p:sp>
        <p:nvSpPr>
          <p:cNvPr id="5" name="Logo 2">
            <a:extLst>
              <a:ext uri="{FF2B5EF4-FFF2-40B4-BE49-F238E27FC236}">
                <a16:creationId xmlns:a16="http://schemas.microsoft.com/office/drawing/2014/main" id="{A0168C24-CF33-43D1-A2E8-770BEEB4A8B4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 bwMode="gray"/>
      </p:sp>
      <p:sp>
        <p:nvSpPr>
          <p:cNvPr id="6" name="Titel">
            <a:extLst>
              <a:ext uri="{FF2B5EF4-FFF2-40B4-BE49-F238E27FC236}">
                <a16:creationId xmlns:a16="http://schemas.microsoft.com/office/drawing/2014/main" id="{C83CF42F-51F2-4DD8-A4DF-C256EA70B73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anchor="ctr"/>
          <a:lstStyle/>
          <a:p>
            <a:r>
              <a:rPr lang="de-DE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" name="Nr.">
            <a:extLst>
              <a:ext uri="{FF2B5EF4-FFF2-40B4-BE49-F238E27FC236}">
                <a16:creationId xmlns:a16="http://schemas.microsoft.com/office/drawing/2014/main" id="{F75C9C70-BB72-4C62-A1B1-8ECB1D8A0E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gray"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10" name="Fußzeile">
            <a:extLst>
              <a:ext uri="{FF2B5EF4-FFF2-40B4-BE49-F238E27FC236}">
                <a16:creationId xmlns:a16="http://schemas.microsoft.com/office/drawing/2014/main" id="{46D6A4CA-70DD-4497-8E2E-1C2209D00B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>
          <a:xfrm>
            <a:off x="1126821" y="6390000"/>
            <a:ext cx="4969177" cy="288000"/>
          </a:xfrm>
        </p:spPr>
        <p:txBody>
          <a:bodyPr/>
          <a:lstStyle/>
          <a:p>
            <a:r>
              <a:rPr lang="de-DE"/>
              <a:t>© Heinz Nixdorf Institut / Fraunhofer IEM</a:t>
            </a:r>
            <a:endParaRPr lang="de-DE" dirty="0"/>
          </a:p>
        </p:txBody>
      </p:sp>
      <p:sp>
        <p:nvSpPr>
          <p:cNvPr id="11" name="Foliennummer">
            <a:extLst>
              <a:ext uri="{FF2B5EF4-FFF2-40B4-BE49-F238E27FC236}">
                <a16:creationId xmlns:a16="http://schemas.microsoft.com/office/drawing/2014/main" id="{AFD07EC5-50C1-497A-83F5-6C8F0756CD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xfrm>
            <a:off x="540070" y="6390000"/>
            <a:ext cx="226830" cy="288000"/>
          </a:xfrm>
        </p:spPr>
        <p:txBody>
          <a:bodyPr/>
          <a:lstStyle/>
          <a:p>
            <a:fld id="{65685BD5-7F70-499C-8F04-1460C72EE5D6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498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57AA4-4071-4134-8ADE-A58DDBBC7F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C5F36-4D66-4EC7-9880-52A2B3A377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30</a:t>
            </a:fld>
            <a:endParaRPr lang="de-DE" noProof="0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25C19A3F-F73D-4B2A-8EC2-6FC0A509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Evaluation of Feedback Functionalities</a:t>
            </a:r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C89001E0-C38A-4524-B285-9D4CF0B67700}"/>
              </a:ext>
            </a:extLst>
          </p:cNvPr>
          <p:cNvSpPr txBox="1">
            <a:spLocks/>
          </p:cNvSpPr>
          <p:nvPr/>
        </p:nvSpPr>
        <p:spPr bwMode="gray">
          <a:xfrm>
            <a:off x="540070" y="717670"/>
            <a:ext cx="11111452" cy="1009629"/>
          </a:xfrm>
          <a:prstGeom prst="rect">
            <a:avLst/>
          </a:prstGeom>
        </p:spPr>
        <p:txBody>
          <a:bodyPr anchor="ctr"/>
          <a:lstStyle>
            <a:lvl1pPr marL="27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tx1"/>
                </a:solidFill>
              </a:rPr>
              <a:t>Kindly check </a:t>
            </a:r>
            <a:r>
              <a:rPr lang="en-US" b="1" dirty="0" err="1">
                <a:solidFill>
                  <a:schemeClr val="tx1"/>
                </a:solidFill>
              </a:rPr>
              <a:t>feedack</a:t>
            </a:r>
            <a:r>
              <a:rPr lang="en-US" b="1" dirty="0">
                <a:solidFill>
                  <a:schemeClr val="tx1"/>
                </a:solidFill>
              </a:rPr>
              <a:t> video in Presentation video folder</a:t>
            </a:r>
            <a:endParaRPr lang="de-D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95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57AA4-4071-4134-8ADE-A58DDBBC7F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C5F36-4D66-4EC7-9880-52A2B3A377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31</a:t>
            </a:fld>
            <a:endParaRPr lang="de-DE" noProof="0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25C19A3F-F73D-4B2A-8EC2-6FC0A509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Evaluation of Feedback Documentation Functionalities</a:t>
            </a:r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35FAB53B-7D6B-4488-810B-487362DB04BE}"/>
              </a:ext>
            </a:extLst>
          </p:cNvPr>
          <p:cNvSpPr txBox="1">
            <a:spLocks/>
          </p:cNvSpPr>
          <p:nvPr/>
        </p:nvSpPr>
        <p:spPr bwMode="gray">
          <a:xfrm>
            <a:off x="540070" y="717670"/>
            <a:ext cx="11111452" cy="1009629"/>
          </a:xfrm>
          <a:prstGeom prst="rect">
            <a:avLst/>
          </a:prstGeom>
        </p:spPr>
        <p:txBody>
          <a:bodyPr anchor="ctr"/>
          <a:lstStyle>
            <a:lvl1pPr marL="27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tx1"/>
                </a:solidFill>
              </a:rPr>
              <a:t>Kindly check feedback documentation video in Presentation video folder</a:t>
            </a:r>
            <a:endParaRPr lang="de-D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08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57AA4-4071-4134-8ADE-A58DDBBC7F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 dirty="0"/>
              <a:t>© Heinz Nixdorf Institut / Fraunhofer IEM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C5F36-4D66-4EC7-9880-52A2B3A377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32</a:t>
            </a:fld>
            <a:endParaRPr lang="de-DE" noProof="0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25C19A3F-F73D-4B2A-8EC2-6FC0A509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Evaluation of Feedback Recreation Functionality</a:t>
            </a:r>
          </a:p>
        </p:txBody>
      </p:sp>
      <p:sp>
        <p:nvSpPr>
          <p:cNvPr id="7" name="Inhalt">
            <a:extLst>
              <a:ext uri="{FF2B5EF4-FFF2-40B4-BE49-F238E27FC236}">
                <a16:creationId xmlns:a16="http://schemas.microsoft.com/office/drawing/2014/main" id="{B5DC1A70-AAAC-4DD3-9FF3-827F7F8EC150}"/>
              </a:ext>
            </a:extLst>
          </p:cNvPr>
          <p:cNvSpPr txBox="1">
            <a:spLocks/>
          </p:cNvSpPr>
          <p:nvPr/>
        </p:nvSpPr>
        <p:spPr bwMode="gray">
          <a:xfrm>
            <a:off x="540070" y="717670"/>
            <a:ext cx="11111452" cy="1009629"/>
          </a:xfrm>
          <a:prstGeom prst="rect">
            <a:avLst/>
          </a:prstGeom>
        </p:spPr>
        <p:txBody>
          <a:bodyPr anchor="ctr"/>
          <a:lstStyle>
            <a:lvl1pPr marL="27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tx1"/>
                </a:solidFill>
              </a:rPr>
              <a:t>Kindly check feedback recreation video in Presentation video folder</a:t>
            </a:r>
            <a:endParaRPr lang="de-D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76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" descr="Graphical user interface&#10;&#10;Description automatically generated">
            <a:extLst>
              <a:ext uri="{FF2B5EF4-FFF2-40B4-BE49-F238E27FC236}">
                <a16:creationId xmlns:a16="http://schemas.microsoft.com/office/drawing/2014/main" id="{CEA8B110-6478-48D3-9F7C-DD154AF7DAD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35010" r="33876"/>
          <a:stretch/>
        </p:blipFill>
        <p:spPr bwMode="gray">
          <a:xfrm>
            <a:off x="8127600" y="10"/>
            <a:ext cx="4064400" cy="6857990"/>
          </a:xfrm>
          <a:noFill/>
        </p:spPr>
      </p:pic>
      <p:sp>
        <p:nvSpPr>
          <p:cNvPr id="9" name="Layer">
            <a:extLst>
              <a:ext uri="{FF2B5EF4-FFF2-40B4-BE49-F238E27FC236}">
                <a16:creationId xmlns:a16="http://schemas.microsoft.com/office/drawing/2014/main" id="{93B42811-61CF-4CD3-B6E0-B0C2986E4F45}"/>
              </a:ext>
            </a:extLst>
          </p:cNvPr>
          <p:cNvSpPr>
            <a:spLocks noGrp="1" noChangeAspect="1"/>
          </p:cNvSpPr>
          <p:nvPr>
            <p:ph type="body" sz="quarter" idx="21"/>
          </p:nvPr>
        </p:nvSpPr>
        <p:spPr bwMode="gray">
          <a:xfrm>
            <a:off x="8127600" y="0"/>
            <a:ext cx="4064400" cy="6858000"/>
          </a:xfrm>
        </p:spPr>
        <p:txBody>
          <a:bodyPr wrap="square" anchor="t">
            <a:normAutofit/>
          </a:bodyPr>
          <a:lstStyle/>
          <a:p>
            <a:pPr algn="ctr"/>
            <a:r>
              <a:rPr lang="de-DE" dirty="0"/>
              <a:t> </a:t>
            </a:r>
            <a:endParaRPr lang="de-DE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3811756A-3647-41B6-AA89-58D1935C245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371150" y="6416434"/>
            <a:ext cx="1490400" cy="234000"/>
          </a:xfrm>
        </p:spPr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0680719F-D519-4AA2-B9CF-AE82CFB1320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21731" y="6339600"/>
            <a:ext cx="1429200" cy="388800"/>
          </a:xfrm>
        </p:spPr>
      </p:sp>
      <p:sp>
        <p:nvSpPr>
          <p:cNvPr id="10" name="Fußzeile">
            <a:extLst>
              <a:ext uri="{FF2B5EF4-FFF2-40B4-BE49-F238E27FC236}">
                <a16:creationId xmlns:a16="http://schemas.microsoft.com/office/drawing/2014/main" id="{46D6A4CA-70DD-4497-8E2E-1C2209D00B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>
          <a:xfrm>
            <a:off x="1126821" y="6390000"/>
            <a:ext cx="4969177" cy="28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© Heinz Nixdorf Institut / Fraunhofer IEM</a:t>
            </a:r>
            <a:endParaRPr lang="de-DE"/>
          </a:p>
        </p:txBody>
      </p:sp>
      <p:sp>
        <p:nvSpPr>
          <p:cNvPr id="11" name="Foliennummer">
            <a:extLst>
              <a:ext uri="{FF2B5EF4-FFF2-40B4-BE49-F238E27FC236}">
                <a16:creationId xmlns:a16="http://schemas.microsoft.com/office/drawing/2014/main" id="{AFD07EC5-50C1-497A-83F5-6C8F0756CD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xfrm>
            <a:off x="540070" y="6390000"/>
            <a:ext cx="226830" cy="28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5685BD5-7F70-499C-8F04-1460C72EE5D6}" type="slidenum">
              <a:rPr lang="de-DE" smtClean="0"/>
              <a:pPr>
                <a:spcAft>
                  <a:spcPts val="600"/>
                </a:spcAft>
              </a:pPr>
              <a:t>33</a:t>
            </a:fld>
            <a:endParaRPr lang="de-DE"/>
          </a:p>
        </p:txBody>
      </p:sp>
      <p:sp>
        <p:nvSpPr>
          <p:cNvPr id="19" name="Titel">
            <a:extLst>
              <a:ext uri="{FF2B5EF4-FFF2-40B4-BE49-F238E27FC236}">
                <a16:creationId xmlns:a16="http://schemas.microsoft.com/office/drawing/2014/main" id="{F8CDEDD6-DD9A-4979-83D7-7A34A577260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263529" y="2529000"/>
            <a:ext cx="5324400" cy="1800000"/>
          </a:xfrm>
        </p:spPr>
        <p:txBody>
          <a:bodyPr anchor="ctr"/>
          <a:lstStyle/>
          <a:p>
            <a:pPr algn="r"/>
            <a:r>
              <a:rPr lang="de-DE" dirty="0">
                <a:solidFill>
                  <a:schemeClr val="tx1"/>
                </a:solidFill>
              </a:rPr>
              <a:t>Summary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130195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1D891-62EE-4275-B093-CA140B0E9D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 dirty="0"/>
              <a:t>© Heinz Nixdorf Institut / Fraunhofer IEM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250A7-E11E-48C3-A08D-98CEFC5EE9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34</a:t>
            </a:fld>
            <a:endParaRPr lang="de-DE" noProof="0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3CBD15E-6264-4C57-AB0F-5962AB184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D8E8F82F-5018-43E3-A88E-C07043D23025}"/>
              </a:ext>
            </a:extLst>
          </p:cNvPr>
          <p:cNvSpPr/>
          <p:nvPr/>
        </p:nvSpPr>
        <p:spPr>
          <a:xfrm>
            <a:off x="540070" y="2629144"/>
            <a:ext cx="1935159" cy="1776006"/>
          </a:xfrm>
          <a:prstGeom prst="hex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1C5E9-3B48-4340-88F0-5E7265AF8A74}"/>
              </a:ext>
            </a:extLst>
          </p:cNvPr>
          <p:cNvSpPr txBox="1"/>
          <p:nvPr/>
        </p:nvSpPr>
        <p:spPr>
          <a:xfrm>
            <a:off x="540070" y="3517148"/>
            <a:ext cx="1935159" cy="73152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Feedback</a:t>
            </a:r>
          </a:p>
          <a:p>
            <a:pPr marL="0" indent="0" algn="ctr">
              <a:buFontTx/>
              <a:buNone/>
            </a:pPr>
            <a:r>
              <a:rPr lang="en-US" b="1" dirty="0"/>
              <a:t>Solution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5B248809-DB21-43C7-8BB6-5947618BD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90" y="2785627"/>
            <a:ext cx="731520" cy="7315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EB1B70-9324-40A0-B4DA-CC73373B43E0}"/>
              </a:ext>
            </a:extLst>
          </p:cNvPr>
          <p:cNvSpPr/>
          <p:nvPr/>
        </p:nvSpPr>
        <p:spPr>
          <a:xfrm>
            <a:off x="4290873" y="2122676"/>
            <a:ext cx="444138" cy="396000"/>
          </a:xfrm>
          <a:prstGeom prst="rect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79C3A-A7C8-4834-9D05-657202D7AF75}"/>
              </a:ext>
            </a:extLst>
          </p:cNvPr>
          <p:cNvSpPr txBox="1"/>
          <p:nvPr/>
        </p:nvSpPr>
        <p:spPr>
          <a:xfrm>
            <a:off x="4920457" y="2122676"/>
            <a:ext cx="3239590" cy="396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Interactive visualization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6B9736-1BB7-4BD0-8C6D-73EB94CCDC1B}"/>
              </a:ext>
            </a:extLst>
          </p:cNvPr>
          <p:cNvSpPr/>
          <p:nvPr/>
        </p:nvSpPr>
        <p:spPr>
          <a:xfrm>
            <a:off x="4290873" y="2671076"/>
            <a:ext cx="444138" cy="396000"/>
          </a:xfrm>
          <a:prstGeom prst="rect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64335-8618-4524-80BB-B258C5857863}"/>
              </a:ext>
            </a:extLst>
          </p:cNvPr>
          <p:cNvSpPr txBox="1"/>
          <p:nvPr/>
        </p:nvSpPr>
        <p:spPr>
          <a:xfrm>
            <a:off x="4920457" y="2671076"/>
            <a:ext cx="3239590" cy="396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de-DE"/>
            </a:defPPr>
            <a:lvl1pPr algn="ctr">
              <a:defRPr sz="16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Natural Interaction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75D840-66E8-487D-8644-AE8B9B7E1862}"/>
              </a:ext>
            </a:extLst>
          </p:cNvPr>
          <p:cNvSpPr/>
          <p:nvPr/>
        </p:nvSpPr>
        <p:spPr>
          <a:xfrm>
            <a:off x="4290873" y="3219476"/>
            <a:ext cx="444138" cy="396000"/>
          </a:xfrm>
          <a:prstGeom prst="rect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441046-D454-4E75-961A-A5D5204BBD05}"/>
              </a:ext>
            </a:extLst>
          </p:cNvPr>
          <p:cNvSpPr txBox="1"/>
          <p:nvPr/>
        </p:nvSpPr>
        <p:spPr>
          <a:xfrm>
            <a:off x="4920457" y="3219476"/>
            <a:ext cx="3239590" cy="396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>
            <a:defPPr>
              <a:defRPr lang="de-DE"/>
            </a:defPPr>
            <a:lvl1pPr algn="ctr">
              <a:defRPr sz="1600"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Feedback Provision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53A897-DCCC-486F-B8E3-BA2ECBFA1D4A}"/>
              </a:ext>
            </a:extLst>
          </p:cNvPr>
          <p:cNvSpPr/>
          <p:nvPr/>
        </p:nvSpPr>
        <p:spPr>
          <a:xfrm>
            <a:off x="4290873" y="3778527"/>
            <a:ext cx="444138" cy="396000"/>
          </a:xfrm>
          <a:prstGeom prst="rect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88AA54-FF60-47FF-B862-14AEE5B580D4}"/>
              </a:ext>
            </a:extLst>
          </p:cNvPr>
          <p:cNvSpPr txBox="1"/>
          <p:nvPr/>
        </p:nvSpPr>
        <p:spPr>
          <a:xfrm>
            <a:off x="4920456" y="3765075"/>
            <a:ext cx="3239589" cy="396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/>
              <a:t>Detailed Feedback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84C916-A8BC-4254-9247-36E85DE31FCB}"/>
              </a:ext>
            </a:extLst>
          </p:cNvPr>
          <p:cNvSpPr/>
          <p:nvPr/>
        </p:nvSpPr>
        <p:spPr>
          <a:xfrm>
            <a:off x="4290873" y="4326927"/>
            <a:ext cx="444138" cy="396000"/>
          </a:xfrm>
          <a:prstGeom prst="rect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97C28-ADB0-4A86-B793-12A4C18E1BEB}"/>
              </a:ext>
            </a:extLst>
          </p:cNvPr>
          <p:cNvSpPr txBox="1"/>
          <p:nvPr/>
        </p:nvSpPr>
        <p:spPr>
          <a:xfrm>
            <a:off x="4920457" y="4310674"/>
            <a:ext cx="3239590" cy="396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/>
              <a:t>Documentation of Feedback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4BFF4-45D8-44E7-98D9-6209A28E804A}"/>
              </a:ext>
            </a:extLst>
          </p:cNvPr>
          <p:cNvSpPr/>
          <p:nvPr/>
        </p:nvSpPr>
        <p:spPr>
          <a:xfrm>
            <a:off x="4290873" y="4874880"/>
            <a:ext cx="444138" cy="396000"/>
          </a:xfrm>
          <a:prstGeom prst="rect">
            <a:avLst/>
          </a:prstGeom>
          <a:ln w="254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EA48F2-85A1-40BB-822F-F38E3C80F1CC}"/>
              </a:ext>
            </a:extLst>
          </p:cNvPr>
          <p:cNvSpPr txBox="1"/>
          <p:nvPr/>
        </p:nvSpPr>
        <p:spPr>
          <a:xfrm>
            <a:off x="4920457" y="4856273"/>
            <a:ext cx="3239590" cy="396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/>
              <a:t>Cross platform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1228D0-33CF-4E91-B9E1-450A0AB31E2A}"/>
              </a:ext>
            </a:extLst>
          </p:cNvPr>
          <p:cNvSpPr txBox="1"/>
          <p:nvPr/>
        </p:nvSpPr>
        <p:spPr>
          <a:xfrm>
            <a:off x="4290873" y="1557576"/>
            <a:ext cx="3869174" cy="4127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2000" b="1" dirty="0">
                <a:solidFill>
                  <a:schemeClr val="bg1"/>
                </a:solidFill>
              </a:rPr>
              <a:t>Requirements</a:t>
            </a:r>
          </a:p>
        </p:txBody>
      </p:sp>
      <p:pic>
        <p:nvPicPr>
          <p:cNvPr id="33" name="Graphic 32" descr="Checkmark">
            <a:extLst>
              <a:ext uri="{FF2B5EF4-FFF2-40B4-BE49-F238E27FC236}">
                <a16:creationId xmlns:a16="http://schemas.microsoft.com/office/drawing/2014/main" id="{009E13D2-E9E7-43A1-9CF5-8067C0ABC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5634" y="2114326"/>
            <a:ext cx="439377" cy="412700"/>
          </a:xfrm>
          <a:prstGeom prst="rect">
            <a:avLst/>
          </a:prstGeom>
        </p:spPr>
      </p:pic>
      <p:pic>
        <p:nvPicPr>
          <p:cNvPr id="34" name="Graphic 33" descr="Checkmark">
            <a:extLst>
              <a:ext uri="{FF2B5EF4-FFF2-40B4-BE49-F238E27FC236}">
                <a16:creationId xmlns:a16="http://schemas.microsoft.com/office/drawing/2014/main" id="{079BD07F-1F76-4408-9CB1-71032B966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5634" y="2668051"/>
            <a:ext cx="439377" cy="412700"/>
          </a:xfrm>
          <a:prstGeom prst="rect">
            <a:avLst/>
          </a:prstGeom>
        </p:spPr>
      </p:pic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21702C7C-4450-4EF0-9A0D-3037F08C7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5634" y="3224801"/>
            <a:ext cx="439377" cy="412700"/>
          </a:xfrm>
          <a:prstGeom prst="rect">
            <a:avLst/>
          </a:prstGeom>
        </p:spPr>
      </p:pic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9F42C267-AD36-4AD5-B5EC-F4E514845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5634" y="3789302"/>
            <a:ext cx="439377" cy="412700"/>
          </a:xfrm>
          <a:prstGeom prst="rect">
            <a:avLst/>
          </a:prstGeom>
        </p:spPr>
      </p:pic>
      <p:pic>
        <p:nvPicPr>
          <p:cNvPr id="37" name="Graphic 36" descr="Checkmark">
            <a:extLst>
              <a:ext uri="{FF2B5EF4-FFF2-40B4-BE49-F238E27FC236}">
                <a16:creationId xmlns:a16="http://schemas.microsoft.com/office/drawing/2014/main" id="{DC65793E-70DA-46EC-9F7D-A47E8E191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90873" y="4321449"/>
            <a:ext cx="439377" cy="412700"/>
          </a:xfrm>
          <a:prstGeom prst="rect">
            <a:avLst/>
          </a:prstGeom>
        </p:spPr>
      </p:pic>
      <p:pic>
        <p:nvPicPr>
          <p:cNvPr id="38" name="Graphic 37" descr="Checkmark">
            <a:extLst>
              <a:ext uri="{FF2B5EF4-FFF2-40B4-BE49-F238E27FC236}">
                <a16:creationId xmlns:a16="http://schemas.microsoft.com/office/drawing/2014/main" id="{F79FB6D9-D90E-4B35-880B-086B585DF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5634" y="4866825"/>
            <a:ext cx="439377" cy="412700"/>
          </a:xfrm>
          <a:prstGeom prst="rect">
            <a:avLst/>
          </a:prstGeom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843398BD-B889-4715-9493-CFB52812232A}"/>
              </a:ext>
            </a:extLst>
          </p:cNvPr>
          <p:cNvSpPr/>
          <p:nvPr/>
        </p:nvSpPr>
        <p:spPr>
          <a:xfrm>
            <a:off x="3077049" y="3274442"/>
            <a:ext cx="612002" cy="47111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Speech Bubble: Rectangle with Corners Rounded 54">
            <a:extLst>
              <a:ext uri="{FF2B5EF4-FFF2-40B4-BE49-F238E27FC236}">
                <a16:creationId xmlns:a16="http://schemas.microsoft.com/office/drawing/2014/main" id="{4767F16D-DB60-466A-B0C2-3CF6CBC5DAEC}"/>
              </a:ext>
            </a:extLst>
          </p:cNvPr>
          <p:cNvSpPr/>
          <p:nvPr/>
        </p:nvSpPr>
        <p:spPr>
          <a:xfrm>
            <a:off x="8343110" y="1557576"/>
            <a:ext cx="2359706" cy="2116183"/>
          </a:xfrm>
          <a:prstGeom prst="wedgeRoundRectCallout">
            <a:avLst>
              <a:gd name="adj1" fmla="val -53127"/>
              <a:gd name="adj2" fmla="val 61634"/>
              <a:gd name="adj3" fmla="val 16667"/>
            </a:avLst>
          </a:prstGeom>
          <a:ln w="38100">
            <a:solidFill>
              <a:srgbClr val="FABE00"/>
            </a:solidFill>
            <a:miter lim="800000"/>
          </a:ln>
        </p:spPr>
        <p:txBody>
          <a:bodyPr vert="horz" lIns="180000" tIns="180000" rIns="180000" bIns="180000" rtlCol="0" anchor="ctr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/>
              <a:t>Aesthetics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/>
              <a:t>Ergonomics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/>
              <a:t>Usability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/>
              <a:t>Functionality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/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227812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1D891-62EE-4275-B093-CA140B0E9D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 dirty="0"/>
              <a:t>© Heinz Nixdorf Institut / Fraunhofer IEM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250A7-E11E-48C3-A08D-98CEFC5EE9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35</a:t>
            </a:fld>
            <a:endParaRPr lang="de-DE" noProof="0" dirty="0"/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83CBD15E-6264-4C57-AB0F-5962AB184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5" name="Inhalt">
            <a:extLst>
              <a:ext uri="{FF2B5EF4-FFF2-40B4-BE49-F238E27FC236}">
                <a16:creationId xmlns:a16="http://schemas.microsoft.com/office/drawing/2014/main" id="{0C459652-1C0D-4ADF-9133-0A1FD0029DEC}"/>
              </a:ext>
            </a:extLst>
          </p:cNvPr>
          <p:cNvSpPr txBox="1">
            <a:spLocks/>
          </p:cNvSpPr>
          <p:nvPr/>
        </p:nvSpPr>
        <p:spPr bwMode="gray">
          <a:xfrm>
            <a:off x="540070" y="717670"/>
            <a:ext cx="11111452" cy="1009629"/>
          </a:xfrm>
          <a:prstGeom prst="rect">
            <a:avLst/>
          </a:prstGeom>
        </p:spPr>
        <p:txBody>
          <a:bodyPr anchor="ctr"/>
          <a:lstStyle>
            <a:lvl1pPr marL="27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Unity UI components can be used to make the solution more platform-independent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89D22E4-60E8-4AEA-94AE-D8A5B0EBED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30853" y="4723530"/>
            <a:ext cx="1009629" cy="1009629"/>
          </a:xfrm>
          <a:prstGeom prst="rect">
            <a:avLst/>
          </a:prstGeom>
        </p:spPr>
      </p:pic>
      <p:sp>
        <p:nvSpPr>
          <p:cNvPr id="11" name="Inhalt">
            <a:extLst>
              <a:ext uri="{FF2B5EF4-FFF2-40B4-BE49-F238E27FC236}">
                <a16:creationId xmlns:a16="http://schemas.microsoft.com/office/drawing/2014/main" id="{7B80D14A-4628-4BEC-857C-0E251885524E}"/>
              </a:ext>
            </a:extLst>
          </p:cNvPr>
          <p:cNvSpPr txBox="1">
            <a:spLocks/>
          </p:cNvSpPr>
          <p:nvPr/>
        </p:nvSpPr>
        <p:spPr bwMode="gray">
          <a:xfrm>
            <a:off x="539664" y="2052957"/>
            <a:ext cx="11111452" cy="1009629"/>
          </a:xfrm>
          <a:prstGeom prst="rect">
            <a:avLst/>
          </a:prstGeom>
        </p:spPr>
        <p:txBody>
          <a:bodyPr anchor="ctr"/>
          <a:lstStyle>
            <a:lvl1pPr marL="27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Manipulation of freehand drawings</a:t>
            </a:r>
          </a:p>
        </p:txBody>
      </p:sp>
      <p:sp>
        <p:nvSpPr>
          <p:cNvPr id="12" name="Inhalt">
            <a:extLst>
              <a:ext uri="{FF2B5EF4-FFF2-40B4-BE49-F238E27FC236}">
                <a16:creationId xmlns:a16="http://schemas.microsoft.com/office/drawing/2014/main" id="{4D3158B7-5B12-4251-8AD6-F1B569B91D2F}"/>
              </a:ext>
            </a:extLst>
          </p:cNvPr>
          <p:cNvSpPr txBox="1">
            <a:spLocks/>
          </p:cNvSpPr>
          <p:nvPr/>
        </p:nvSpPr>
        <p:spPr bwMode="gray">
          <a:xfrm>
            <a:off x="539664" y="3388244"/>
            <a:ext cx="11111452" cy="1009629"/>
          </a:xfrm>
          <a:prstGeom prst="rect">
            <a:avLst/>
          </a:prstGeom>
        </p:spPr>
        <p:txBody>
          <a:bodyPr anchor="ctr"/>
          <a:lstStyle>
            <a:lvl1pPr marL="27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Multi-user functionality</a:t>
            </a:r>
          </a:p>
        </p:txBody>
      </p:sp>
      <p:sp>
        <p:nvSpPr>
          <p:cNvPr id="14" name="Inhalt">
            <a:extLst>
              <a:ext uri="{FF2B5EF4-FFF2-40B4-BE49-F238E27FC236}">
                <a16:creationId xmlns:a16="http://schemas.microsoft.com/office/drawing/2014/main" id="{D5C6A306-E2F7-4722-A96D-8C012E6C3632}"/>
              </a:ext>
            </a:extLst>
          </p:cNvPr>
          <p:cNvSpPr txBox="1">
            <a:spLocks/>
          </p:cNvSpPr>
          <p:nvPr/>
        </p:nvSpPr>
        <p:spPr bwMode="gray">
          <a:xfrm>
            <a:off x="539664" y="4723530"/>
            <a:ext cx="11111452" cy="1009629"/>
          </a:xfrm>
          <a:prstGeom prst="rect">
            <a:avLst/>
          </a:prstGeom>
        </p:spPr>
        <p:txBody>
          <a:bodyPr anchor="ctr"/>
          <a:lstStyle>
            <a:lvl1pPr marL="27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Solution can be extended to VR-based design review processes</a:t>
            </a:r>
          </a:p>
        </p:txBody>
      </p:sp>
      <p:pic>
        <p:nvPicPr>
          <p:cNvPr id="16" name="Picture 15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AFD555A9-EA05-47E6-9258-35C08182A6B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38329" y="713880"/>
            <a:ext cx="1009629" cy="10096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E9DD65-D60A-4408-A42C-DD0A01FE41B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38329" y="3388243"/>
            <a:ext cx="1009630" cy="10096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0D8FEE9-9A4B-4ABF-A4CA-B473EB33E25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34642" y="2049166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7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0EEB6-9FAF-438D-B91A-43A117219782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40071" y="744582"/>
            <a:ext cx="11109600" cy="5464717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[Qua21]		QUALITYINSPECTION: Design Review Iterations (New Product Development) - 				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https://qualityinspection.org/design-review-iterations-china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[ST07]		SHIRATUDDIN, M. F.; THABET, W.: Information rich Virtual Environment (VE) for design 			review. 	(2007)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[WZS+17]	WOLFARTSBERGER, J.; ZENISEK, J.; SIEVI, C. ; SILMBROTH, M.: A virtual reality 			supported 3D environment for engineering design review. In: 2017 23rd International 			Conference on Virtual System &amp; Multimedia </a:t>
            </a:r>
            <a:r>
              <a:rPr lang="nl-NL" dirty="0">
                <a:solidFill>
                  <a:schemeClr val="tx1"/>
                </a:solidFill>
              </a:rPr>
              <a:t>(VSMM) IEEE, 2017, P. 1–8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[CR10]		CARUSO, G.; RE, G. M.: Interactive augmented reality system for product design review. 			In: The Engineering Reality of Virtual Reality 2010 Bd. 7525 International Society for Optics 		and Photonics, 2010, P. 75250H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[Aro17]		AROMAA, S.: Virtual prototyping in design reviews of industrial systems. In: Proceedings of 		the 21st International Academic Mindtrek Conference, 2017, P. 110–119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[GOG+18]	GIUNTA, L.; O’HARE, J.; GOPSILL, J.; DEKONINCK, E. u. a.: A Review of Augmented 			Reality Research for Design Practice: Looking to the Future. In: DS 91: Proceedings of 			NordDesign 2018, Linkoping, Sweden, 14th-17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August 2018 (2018)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[McC21]		MCCLINTOK, C.: Why You Should Invite Augmented Reality to Your Next Design Review 			— PTC.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https://www:ptc:com/en/cad-software-blog/why-invite-ar-to-next-design-review</a:t>
            </a:r>
            <a:r>
              <a:rPr lang="en-US" dirty="0">
                <a:solidFill>
                  <a:schemeClr val="tx1"/>
                </a:solidFill>
              </a:rPr>
              <a:t>. 			Last accessed: 02/01/2021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018BE11-63E8-426B-9CDD-54460EC19A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© Heinz Nixdorf Institut / Fraunhofer IEM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A57375-5E2D-48A6-97AD-258508AC19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80D84BC3-2FDA-43F8-991E-60FB7D34F4C9}"/>
              </a:ext>
            </a:extLst>
          </p:cNvPr>
          <p:cNvSpPr txBox="1">
            <a:spLocks/>
          </p:cNvSpPr>
          <p:nvPr/>
        </p:nvSpPr>
        <p:spPr bwMode="gray">
          <a:xfrm>
            <a:off x="540070" y="234000"/>
            <a:ext cx="11111046" cy="39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References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63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FC7A5-DAD1-4288-8E74-9EA4541AD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7C277-7E7F-457F-8C34-640BE31E0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37</a:t>
            </a:fld>
            <a:endParaRPr lang="de-DE" noProof="0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3915FA65-A93A-4AD9-A5C3-DCEF9E1C2886}"/>
              </a:ext>
            </a:extLst>
          </p:cNvPr>
          <p:cNvSpPr txBox="1">
            <a:spLocks/>
          </p:cNvSpPr>
          <p:nvPr/>
        </p:nvSpPr>
        <p:spPr bwMode="gray">
          <a:xfrm>
            <a:off x="540070" y="234000"/>
            <a:ext cx="11111046" cy="39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References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71E8DCF-4C51-491A-9F50-C20E202672B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40071" y="744582"/>
            <a:ext cx="11109600" cy="5464717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[BHG17]		BERG, M. van d.; HARTMANN, T. ; GRAAF, R. de: Supporting design reviews with 			pre-meeting virtual reality environments. In: Journal of Information Technology in 				Construction (</a:t>
            </a:r>
            <a:r>
              <a:rPr lang="en-US" dirty="0" err="1">
                <a:solidFill>
                  <a:schemeClr val="tx1"/>
                </a:solidFill>
              </a:rPr>
              <a:t>ITcon</a:t>
            </a:r>
            <a:r>
              <a:rPr lang="en-US" dirty="0">
                <a:solidFill>
                  <a:schemeClr val="tx1"/>
                </a:solidFill>
              </a:rPr>
              <a:t>) 22 (2017), Nr. 16, P. 305–321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[KHW+11] 	KUMAR, S.; HEDRICK, M.; WIACEK, C. ; MESSNER, J. I.: Developing an experienced-			based design review application for healthcare facilities using a 3D game engine. In: 			Journal of Information Technology in Construction </a:t>
            </a:r>
            <a:r>
              <a:rPr lang="nn-NO" dirty="0">
                <a:solidFill>
                  <a:schemeClr val="tx1"/>
                </a:solidFill>
              </a:rPr>
              <a:t>(ITcon) 16 (2011), Nr. 6, P. 85–104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[VVG+20]</a:t>
            </a:r>
            <a:r>
              <a:rPr lang="nl-NL" dirty="0">
                <a:solidFill>
                  <a:schemeClr val="tx1"/>
                </a:solidFill>
              </a:rPr>
              <a:t> 	VAN GOETHEM, S.; VERLINDEN, J.; GARCIA, I.; DEGRYSE, R.; </a:t>
            </a:r>
            <a:r>
              <a:rPr lang="en-US" dirty="0">
                <a:solidFill>
                  <a:schemeClr val="tx1"/>
                </a:solidFill>
              </a:rPr>
              <a:t>PERDIEUS, S.; WATTS, 		R. ; VERWULGEN, S.: The Use of Immersive Technologies for Design Reviews. In: 			International Conference on Applied Human Factors and Ergonomics Springer, 2020, P. 			656–662	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[CK20]		CAO, D.; KIM, S.: Augmented Reality Annotation for Real-Time Collaboration System. In: 			Journal of Korea Multimedia Society 23 (2020), Nr. 3, P. 483–489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[BBM+19]	</a:t>
            </a:r>
            <a:r>
              <a:rPr lang="it-IT" dirty="0">
                <a:solidFill>
                  <a:schemeClr val="tx1"/>
                </a:solidFill>
              </a:rPr>
              <a:t>BRUNO, F.; BARBIERI, L.; MARINO, E.; MUZZUPAPPA, M.; D’ORIANO, </a:t>
            </a:r>
            <a:r>
              <a:rPr lang="en-US" dirty="0">
                <a:solidFill>
                  <a:schemeClr val="tx1"/>
                </a:solidFill>
              </a:rPr>
              <a:t>L. ; COLACINO, 			B.: An augmented reality tool to detect and annotate design variations in an Industry 4.0 			approach. In: The International Journal of Advanced Manufacturing Technology 105 (2019), 		Nr. 1-4, P. 875–887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[RHV+18]	REINOSO, M.; HOANG, T. N.; VETERE, F. ; TANIN, E.: Annotating Animated AR Objects 			for Co-located Learning. In: 2018 IEEE International Conference on Teaching, Assessment, 		and Learning for Engineering (TALE) IEEE, 2018, P. 470–477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n-NO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016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FC7A5-DAD1-4288-8E74-9EA4541AD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7C277-7E7F-457F-8C34-640BE31E0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38</a:t>
            </a:fld>
            <a:endParaRPr lang="de-DE" noProof="0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3915FA65-A93A-4AD9-A5C3-DCEF9E1C2886}"/>
              </a:ext>
            </a:extLst>
          </p:cNvPr>
          <p:cNvSpPr txBox="1">
            <a:spLocks/>
          </p:cNvSpPr>
          <p:nvPr/>
        </p:nvSpPr>
        <p:spPr bwMode="gray">
          <a:xfrm>
            <a:off x="540070" y="234000"/>
            <a:ext cx="11111046" cy="39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References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71E8DCF-4C51-491A-9F50-C20E202672B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40071" y="744582"/>
            <a:ext cx="11109600" cy="5464717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[CNL+17]	</a:t>
            </a:r>
            <a:r>
              <a:rPr lang="de-DE" dirty="0">
                <a:solidFill>
                  <a:schemeClr val="tx1"/>
                </a:solidFill>
              </a:rPr>
              <a:t>CHANG, Y. S.; NUERNBERGER, B.; LUAN, B.; H¨O LLERER, T. ; </a:t>
            </a:r>
            <a:r>
              <a:rPr lang="en-US" dirty="0">
                <a:solidFill>
                  <a:schemeClr val="tx1"/>
                </a:solidFill>
              </a:rPr>
              <a:t>O’DONOVAN, J.: 			Gesture-based augmented reality annotation. In: 2017 IEEE Virtual Reality (VR) IEEE, 			2017, P. 469–470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[AO13]		ARBEL´A EZ-ESTRADA, J. C.; OSORIO-G´O MEZ, G.: Augmented Reality Application for 		Product Concepts Evaluation. In: Procedia Computer Science 25 (2013), P. 389–398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PI[18]		PAES, D.; IRIZARRY, J.: A usability study of an immersive virtual reality platform for building 		design review: Considerations on human factors and user interface. In: Construction 			Research Congress Bd. 2018, 2018	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[FSC18]		FREEMAN, I.; SALMON, J. ; COBURN, J.: A bi-directional interface for improved interaction 		with engineering models in virtual reality design reviews. In: International Journal on 			Interactive Design and Manufacturing </a:t>
            </a:r>
            <a:r>
              <a:rPr lang="nn-NO" dirty="0">
                <a:solidFill>
                  <a:schemeClr val="tx1"/>
                </a:solidFill>
              </a:rPr>
              <a:t>(IJIDeM) 12 (2018), Nr. 2, P. 549–560</a:t>
            </a:r>
          </a:p>
          <a:p>
            <a:pPr marL="0" indent="0" algn="just">
              <a:buNone/>
            </a:pPr>
            <a:r>
              <a:rPr lang="nn-NO" dirty="0">
                <a:solidFill>
                  <a:schemeClr val="tx1"/>
                </a:solidFill>
              </a:rPr>
              <a:t>[CSD+17]	</a:t>
            </a:r>
            <a:r>
              <a:rPr lang="de-DE" dirty="0">
                <a:solidFill>
                  <a:schemeClr val="tx1"/>
                </a:solidFill>
              </a:rPr>
              <a:t>CLERK, M. de; SCHMIERER, G.; DANGELMAIER, M. ; SPATH, D.: Interaction </a:t>
            </a:r>
            <a:r>
              <a:rPr lang="en-US" dirty="0">
                <a:solidFill>
                  <a:schemeClr val="tx1"/>
                </a:solidFill>
              </a:rPr>
              <a:t>techniques 		for virtual reality based automotive design reviews. In: International Conference on Virtual 			Reality and Augmented Reality Springer, 2017, P. 39–48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[Hol21]		HOLO-LIGHT GMBH: ARES - AR Software for Engineers &amp; Industrial Designers. 				https://holo-light:com/products/ares/. Last accessed: 02/01/2021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[MZV18]		MOURTZIS, D.; ZOGOPOULOS, V. ; VLACHOU, E.: Augmented reality supported product 		design towards industry 4.0: A teaching factory paradigm. In: Procedia manufacturing 23 			(2018), P. 207–212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43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FC7A5-DAD1-4288-8E74-9EA4541AD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7C277-7E7F-457F-8C34-640BE31E0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39</a:t>
            </a:fld>
            <a:endParaRPr lang="de-DE" noProof="0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3915FA65-A93A-4AD9-A5C3-DCEF9E1C2886}"/>
              </a:ext>
            </a:extLst>
          </p:cNvPr>
          <p:cNvSpPr txBox="1">
            <a:spLocks/>
          </p:cNvSpPr>
          <p:nvPr/>
        </p:nvSpPr>
        <p:spPr bwMode="gray">
          <a:xfrm>
            <a:off x="540070" y="234000"/>
            <a:ext cx="11111046" cy="396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References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71E8DCF-4C51-491A-9F50-C20E202672B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40071" y="744582"/>
            <a:ext cx="11109600" cy="5464717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[Mic21]		MICROSOFT CORPORATION: Welcome to MRTK – Mixed Reality Toolkit Documentation.		https://microsoft.github.io/MixedRealityToolkit-Unity/Documentation/WelcomeToMRTK.html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[Eds21]		EDSON,L.: Coffee reissued 3D — CGTrader. 			 				https://www.cgtrader.com/free-3d-models/household/kitchenware/coffee-reissued.Last 			accessed: 02/01/2021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34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57AA4-4071-4134-8ADE-A58DDBBC7F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 dirty="0"/>
              <a:t>© Heinz Nixdorf Institut / Fraunhofer IEM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C5F36-4D66-4EC7-9880-52A2B3A377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4</a:t>
            </a:fld>
            <a:endParaRPr lang="de-DE" noProof="0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25C19A3F-F73D-4B2A-8EC2-6FC0A509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Design Review </a:t>
            </a:r>
            <a:r>
              <a:rPr lang="en-US" sz="1400" dirty="0">
                <a:solidFill>
                  <a:schemeClr val="tx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[Qua21]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17C95BE-0924-413E-A52A-372B0EA6BF75}"/>
              </a:ext>
            </a:extLst>
          </p:cNvPr>
          <p:cNvSpPr/>
          <p:nvPr/>
        </p:nvSpPr>
        <p:spPr>
          <a:xfrm>
            <a:off x="6706991" y="4346205"/>
            <a:ext cx="2164078" cy="91302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b="1" dirty="0">
                <a:solidFill>
                  <a:schemeClr val="tx1"/>
                </a:solidFill>
              </a:rPr>
              <a:t>Review, Change Plan / Sign off</a:t>
            </a:r>
          </a:p>
        </p:txBody>
      </p:sp>
      <p:pic>
        <p:nvPicPr>
          <p:cNvPr id="31" name="Graphic 30" descr="Customer review">
            <a:extLst>
              <a:ext uri="{FF2B5EF4-FFF2-40B4-BE49-F238E27FC236}">
                <a16:creationId xmlns:a16="http://schemas.microsoft.com/office/drawing/2014/main" id="{83A3DEFE-8610-45E5-96F1-2A38D973C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4765" y="4499007"/>
            <a:ext cx="586274" cy="586274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57AD9CC-FEEB-44FF-B1AF-91A61DDC54C1}"/>
              </a:ext>
            </a:extLst>
          </p:cNvPr>
          <p:cNvSpPr/>
          <p:nvPr/>
        </p:nvSpPr>
        <p:spPr>
          <a:xfrm>
            <a:off x="2899178" y="2553449"/>
            <a:ext cx="1846190" cy="607423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Define</a:t>
            </a:r>
          </a:p>
        </p:txBody>
      </p:sp>
      <p:pic>
        <p:nvPicPr>
          <p:cNvPr id="33" name="Grafik 53" descr="Users">
            <a:extLst>
              <a:ext uri="{FF2B5EF4-FFF2-40B4-BE49-F238E27FC236}">
                <a16:creationId xmlns:a16="http://schemas.microsoft.com/office/drawing/2014/main" id="{C1F3083C-B783-4E36-9412-7CDDDAEB7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210686" y="2564026"/>
            <a:ext cx="586269" cy="58626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9A12DEF-D4F1-4D41-8E0A-99F90E0C7F3C}"/>
              </a:ext>
            </a:extLst>
          </p:cNvPr>
          <p:cNvSpPr txBox="1"/>
          <p:nvPr/>
        </p:nvSpPr>
        <p:spPr>
          <a:xfrm>
            <a:off x="612523" y="2521706"/>
            <a:ext cx="951966" cy="665722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2400" b="1" dirty="0"/>
              <a:t>Start</a:t>
            </a:r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F82E9FA2-F71D-4632-B51F-66232527EC5A}"/>
              </a:ext>
            </a:extLst>
          </p:cNvPr>
          <p:cNvSpPr/>
          <p:nvPr/>
        </p:nvSpPr>
        <p:spPr>
          <a:xfrm rot="10800000">
            <a:off x="1591438" y="2697597"/>
            <a:ext cx="506966" cy="332861"/>
          </a:xfrm>
          <a:prstGeom prst="lef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95485AA-0451-45C9-BF8B-C27E49D8AAD9}"/>
              </a:ext>
            </a:extLst>
          </p:cNvPr>
          <p:cNvSpPr/>
          <p:nvPr/>
        </p:nvSpPr>
        <p:spPr>
          <a:xfrm>
            <a:off x="2899177" y="809870"/>
            <a:ext cx="1846191" cy="607423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Design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5A210E-1C6A-4707-A2E1-B38C88C14ADD}"/>
              </a:ext>
            </a:extLst>
          </p:cNvPr>
          <p:cNvCxnSpPr>
            <a:cxnSpLocks/>
          </p:cNvCxnSpPr>
          <p:nvPr/>
        </p:nvCxnSpPr>
        <p:spPr>
          <a:xfrm flipV="1">
            <a:off x="3800514" y="1669526"/>
            <a:ext cx="1" cy="631690"/>
          </a:xfrm>
          <a:prstGeom prst="straightConnector1">
            <a:avLst/>
          </a:prstGeom>
          <a:ln w="50800">
            <a:solidFill>
              <a:schemeClr val="accent1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A1C4F95-1C55-405F-9413-D19C63F9537D}"/>
              </a:ext>
            </a:extLst>
          </p:cNvPr>
          <p:cNvSpPr/>
          <p:nvPr/>
        </p:nvSpPr>
        <p:spPr>
          <a:xfrm>
            <a:off x="6865930" y="809870"/>
            <a:ext cx="1846201" cy="607423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Build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46D225D-A461-4235-9037-AE759BF19356}"/>
              </a:ext>
            </a:extLst>
          </p:cNvPr>
          <p:cNvCxnSpPr>
            <a:cxnSpLocks/>
          </p:cNvCxnSpPr>
          <p:nvPr/>
        </p:nvCxnSpPr>
        <p:spPr>
          <a:xfrm>
            <a:off x="7767267" y="1696541"/>
            <a:ext cx="0" cy="577659"/>
          </a:xfrm>
          <a:prstGeom prst="straightConnector1">
            <a:avLst/>
          </a:prstGeom>
          <a:ln w="50800">
            <a:solidFill>
              <a:schemeClr val="accent1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1B8DBE6-8CCC-44DA-A533-CCB4EFFB96DD}"/>
              </a:ext>
            </a:extLst>
          </p:cNvPr>
          <p:cNvSpPr/>
          <p:nvPr/>
        </p:nvSpPr>
        <p:spPr>
          <a:xfrm>
            <a:off x="6865930" y="2560317"/>
            <a:ext cx="1846201" cy="607423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b="1" dirty="0">
                <a:solidFill>
                  <a:schemeClr val="bg2"/>
                </a:solidFill>
              </a:rPr>
              <a:t>Test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0BE9BD-5051-45AF-BAE4-1BCE60178FAE}"/>
              </a:ext>
            </a:extLst>
          </p:cNvPr>
          <p:cNvSpPr txBox="1"/>
          <p:nvPr/>
        </p:nvSpPr>
        <p:spPr>
          <a:xfrm>
            <a:off x="4745368" y="1557997"/>
            <a:ext cx="2120559" cy="665722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2400" b="1" dirty="0"/>
              <a:t>Design Review Iteration Cycle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7566722-8489-4967-A201-3587098C65F0}"/>
              </a:ext>
            </a:extLst>
          </p:cNvPr>
          <p:cNvCxnSpPr>
            <a:cxnSpLocks/>
          </p:cNvCxnSpPr>
          <p:nvPr/>
        </p:nvCxnSpPr>
        <p:spPr>
          <a:xfrm>
            <a:off x="5329650" y="1113581"/>
            <a:ext cx="1131707" cy="0"/>
          </a:xfrm>
          <a:prstGeom prst="straightConnector1">
            <a:avLst/>
          </a:prstGeom>
          <a:ln w="50800">
            <a:solidFill>
              <a:schemeClr val="accent1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04EE241-4218-4D63-9351-FE0C299DE111}"/>
              </a:ext>
            </a:extLst>
          </p:cNvPr>
          <p:cNvCxnSpPr>
            <a:cxnSpLocks/>
          </p:cNvCxnSpPr>
          <p:nvPr/>
        </p:nvCxnSpPr>
        <p:spPr>
          <a:xfrm>
            <a:off x="7779539" y="3468143"/>
            <a:ext cx="0" cy="577659"/>
          </a:xfrm>
          <a:prstGeom prst="straightConnector1">
            <a:avLst/>
          </a:prstGeom>
          <a:ln w="50800">
            <a:solidFill>
              <a:schemeClr val="accent1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2584A13-6321-4E1E-A669-F3F84967650C}"/>
              </a:ext>
            </a:extLst>
          </p:cNvPr>
          <p:cNvSpPr/>
          <p:nvPr/>
        </p:nvSpPr>
        <p:spPr>
          <a:xfrm>
            <a:off x="905834" y="4346206"/>
            <a:ext cx="1829830" cy="913028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n-US" b="1" dirty="0">
                <a:solidFill>
                  <a:schemeClr val="bg1"/>
                </a:solidFill>
              </a:rPr>
              <a:t>Sign Off</a:t>
            </a:r>
          </a:p>
        </p:txBody>
      </p:sp>
      <p:pic>
        <p:nvPicPr>
          <p:cNvPr id="57" name="Graphic 56" descr="Artist">
            <a:extLst>
              <a:ext uri="{FF2B5EF4-FFF2-40B4-BE49-F238E27FC236}">
                <a16:creationId xmlns:a16="http://schemas.microsoft.com/office/drawing/2014/main" id="{4AD184A0-7A75-4D28-BCE0-1FA41D808F2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10685" y="820446"/>
            <a:ext cx="586269" cy="586269"/>
          </a:xfrm>
          <a:prstGeom prst="rect">
            <a:avLst/>
          </a:prstGeom>
        </p:spPr>
      </p:pic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E1815AEE-E37A-4467-B528-4F7D3449B79A}"/>
              </a:ext>
            </a:extLst>
          </p:cNvPr>
          <p:cNvCxnSpPr>
            <a:cxnSpLocks/>
          </p:cNvCxnSpPr>
          <p:nvPr/>
        </p:nvCxnSpPr>
        <p:spPr>
          <a:xfrm rot="10800000">
            <a:off x="3800516" y="3412976"/>
            <a:ext cx="2661247" cy="1379168"/>
          </a:xfrm>
          <a:prstGeom prst="bentConnector3">
            <a:avLst>
              <a:gd name="adj1" fmla="val 100067"/>
            </a:avLst>
          </a:prstGeom>
          <a:ln w="50800">
            <a:solidFill>
              <a:schemeClr val="accent1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F98932-B444-4C70-B33E-2E6F82B504D3}"/>
              </a:ext>
            </a:extLst>
          </p:cNvPr>
          <p:cNvCxnSpPr>
            <a:cxnSpLocks/>
          </p:cNvCxnSpPr>
          <p:nvPr/>
        </p:nvCxnSpPr>
        <p:spPr>
          <a:xfrm flipH="1">
            <a:off x="2866231" y="4792144"/>
            <a:ext cx="3595532" cy="2"/>
          </a:xfrm>
          <a:prstGeom prst="straightConnector1">
            <a:avLst/>
          </a:prstGeom>
          <a:ln w="50800">
            <a:solidFill>
              <a:schemeClr val="accent1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66835982-DBF0-48C8-8A62-779CE25ADE95}"/>
              </a:ext>
            </a:extLst>
          </p:cNvPr>
          <p:cNvSpPr/>
          <p:nvPr/>
        </p:nvSpPr>
        <p:spPr>
          <a:xfrm>
            <a:off x="9456336" y="2330143"/>
            <a:ext cx="2359706" cy="2116183"/>
          </a:xfrm>
          <a:prstGeom prst="wedgeRoundRectCallout">
            <a:avLst>
              <a:gd name="adj1" fmla="val -47476"/>
              <a:gd name="adj2" fmla="val 63503"/>
              <a:gd name="adj3" fmla="val 16667"/>
            </a:avLst>
          </a:prstGeom>
          <a:ln w="38100">
            <a:solidFill>
              <a:srgbClr val="FABE00"/>
            </a:solidFill>
            <a:miter lim="800000"/>
          </a:ln>
        </p:spPr>
        <p:txBody>
          <a:bodyPr vert="horz" lIns="180000" tIns="180000" rIns="180000" bIns="180000" rtlCol="0" anchor="ctr"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/>
              <a:t>Aesthetics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/>
              <a:t>Ergonomics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/>
              <a:t>Usability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/>
              <a:t>Functionality</a:t>
            </a:r>
          </a:p>
          <a:p>
            <a:pPr marL="285750" indent="-285750"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/>
              <a:t>Materials</a:t>
            </a:r>
          </a:p>
        </p:txBody>
      </p:sp>
      <p:pic>
        <p:nvPicPr>
          <p:cNvPr id="69" name="Grafik 53" descr="Users">
            <a:extLst>
              <a:ext uri="{FF2B5EF4-FFF2-40B4-BE49-F238E27FC236}">
                <a16:creationId xmlns:a16="http://schemas.microsoft.com/office/drawing/2014/main" id="{EC25EB5D-351E-4CD7-A63E-714ABC86B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3023" y="5631618"/>
            <a:ext cx="586274" cy="58627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67B501E-7863-4D26-8A98-6E2EFF9FB5D5}"/>
              </a:ext>
            </a:extLst>
          </p:cNvPr>
          <p:cNvSpPr txBox="1"/>
          <p:nvPr/>
        </p:nvSpPr>
        <p:spPr>
          <a:xfrm>
            <a:off x="1266145" y="5686070"/>
            <a:ext cx="1451306" cy="486384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Customers</a:t>
            </a:r>
          </a:p>
        </p:txBody>
      </p:sp>
      <p:pic>
        <p:nvPicPr>
          <p:cNvPr id="71" name="Graphic 70" descr="Artist">
            <a:extLst>
              <a:ext uri="{FF2B5EF4-FFF2-40B4-BE49-F238E27FC236}">
                <a16:creationId xmlns:a16="http://schemas.microsoft.com/office/drawing/2014/main" id="{410F1D46-BADB-4349-A891-EBE918024C5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40646" y="5631625"/>
            <a:ext cx="581519" cy="581519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1DF7477-010D-468C-ABCF-7F3AD4524379}"/>
              </a:ext>
            </a:extLst>
          </p:cNvPr>
          <p:cNvSpPr txBox="1"/>
          <p:nvPr/>
        </p:nvSpPr>
        <p:spPr>
          <a:xfrm>
            <a:off x="4142730" y="5673875"/>
            <a:ext cx="1451306" cy="486821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Designers</a:t>
            </a:r>
          </a:p>
        </p:txBody>
      </p:sp>
      <p:pic>
        <p:nvPicPr>
          <p:cNvPr id="73" name="Graphic 72" descr="Customer review">
            <a:extLst>
              <a:ext uri="{FF2B5EF4-FFF2-40B4-BE49-F238E27FC236}">
                <a16:creationId xmlns:a16="http://schemas.microsoft.com/office/drawing/2014/main" id="{239B9A9F-383F-4A03-BE12-0655D3EA8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9838" y="5628906"/>
            <a:ext cx="586274" cy="58627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249E7C75-B032-453A-8885-5D569A142E84}"/>
              </a:ext>
            </a:extLst>
          </p:cNvPr>
          <p:cNvSpPr txBox="1"/>
          <p:nvPr/>
        </p:nvSpPr>
        <p:spPr>
          <a:xfrm>
            <a:off x="10129458" y="5624149"/>
            <a:ext cx="1556367" cy="586274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Stakeholders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80FB76-3809-419A-B5D1-093AAA10B7D9}"/>
              </a:ext>
            </a:extLst>
          </p:cNvPr>
          <p:cNvSpPr txBox="1"/>
          <p:nvPr/>
        </p:nvSpPr>
        <p:spPr>
          <a:xfrm>
            <a:off x="6461763" y="3553577"/>
            <a:ext cx="1153573" cy="39600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2400" b="1" dirty="0"/>
              <a:t>Output</a:t>
            </a:r>
          </a:p>
        </p:txBody>
      </p:sp>
      <p:pic>
        <p:nvPicPr>
          <p:cNvPr id="3" name="Graphic 2" descr="Business Growth">
            <a:extLst>
              <a:ext uri="{FF2B5EF4-FFF2-40B4-BE49-F238E27FC236}">
                <a16:creationId xmlns:a16="http://schemas.microsoft.com/office/drawing/2014/main" id="{BF9BEBA2-5444-4351-8FE2-33A4A4B377A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23569" y="806588"/>
            <a:ext cx="586269" cy="586269"/>
          </a:xfrm>
          <a:prstGeom prst="rect">
            <a:avLst/>
          </a:prstGeom>
        </p:spPr>
      </p:pic>
      <p:pic>
        <p:nvPicPr>
          <p:cNvPr id="38" name="Graphic 37" descr="Business Growth">
            <a:extLst>
              <a:ext uri="{FF2B5EF4-FFF2-40B4-BE49-F238E27FC236}">
                <a16:creationId xmlns:a16="http://schemas.microsoft.com/office/drawing/2014/main" id="{8EFA3CFC-1FD0-4F9F-8849-84B418B2AC3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616577" y="5631625"/>
            <a:ext cx="581519" cy="58151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63B57D7-A5E5-4BAC-9D0D-54CC746AF265}"/>
              </a:ext>
            </a:extLst>
          </p:cNvPr>
          <p:cNvSpPr txBox="1"/>
          <p:nvPr/>
        </p:nvSpPr>
        <p:spPr>
          <a:xfrm>
            <a:off x="7303157" y="5681344"/>
            <a:ext cx="1451306" cy="486821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Developers</a:t>
            </a:r>
          </a:p>
        </p:txBody>
      </p:sp>
    </p:spTree>
    <p:extLst>
      <p:ext uri="{BB962C8B-B14F-4D97-AF65-F5344CB8AC3E}">
        <p14:creationId xmlns:p14="http://schemas.microsoft.com/office/powerpoint/2010/main" val="42158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4" grpId="0"/>
      <p:bldP spid="35" grpId="0" animBg="1"/>
      <p:bldP spid="36" grpId="0" animBg="1"/>
      <p:bldP spid="39" grpId="0" animBg="1"/>
      <p:bldP spid="42" grpId="0" animBg="1"/>
      <p:bldP spid="46" grpId="0"/>
      <p:bldP spid="55" grpId="0" animBg="1"/>
      <p:bldP spid="45" grpId="0" animBg="1"/>
      <p:bldP spid="70" grpId="0"/>
      <p:bldP spid="72" grpId="0"/>
      <p:bldP spid="74" grpId="0"/>
      <p:bldP spid="75" grpId="0"/>
      <p:bldP spid="4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" hidden="1">
            <a:extLst>
              <a:ext uri="{FF2B5EF4-FFF2-40B4-BE49-F238E27FC236}">
                <a16:creationId xmlns:a16="http://schemas.microsoft.com/office/drawing/2014/main" id="{7B57BCFA-1519-4E07-81F5-BC0666148DB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/>
      </p:sp>
      <p:sp>
        <p:nvSpPr>
          <p:cNvPr id="3" name="Layer">
            <a:extLst>
              <a:ext uri="{FF2B5EF4-FFF2-40B4-BE49-F238E27FC236}">
                <a16:creationId xmlns:a16="http://schemas.microsoft.com/office/drawing/2014/main" id="{7C0C64DE-9553-4166-8501-0BB88A63CFC5}"/>
              </a:ext>
            </a:extLst>
          </p:cNvPr>
          <p:cNvSpPr>
            <a:spLocks noGrp="1" noChangeAspect="1"/>
          </p:cNvSpPr>
          <p:nvPr>
            <p:ph type="body" sz="quarter" idx="21"/>
          </p:nvPr>
        </p:nvSpPr>
        <p:spPr bwMode="gray"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14" name="Logo 1">
            <a:extLst>
              <a:ext uri="{FF2B5EF4-FFF2-40B4-BE49-F238E27FC236}">
                <a16:creationId xmlns:a16="http://schemas.microsoft.com/office/drawing/2014/main" id="{C26279A1-08AE-403E-9295-CD7157E3F5E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 bwMode="gray">
          <a:xfrm>
            <a:off x="8371150" y="6415200"/>
            <a:ext cx="1490400" cy="234000"/>
          </a:xfrm>
        </p:spPr>
      </p:sp>
      <p:sp>
        <p:nvSpPr>
          <p:cNvPr id="5" name="Logo 2">
            <a:extLst>
              <a:ext uri="{FF2B5EF4-FFF2-40B4-BE49-F238E27FC236}">
                <a16:creationId xmlns:a16="http://schemas.microsoft.com/office/drawing/2014/main" id="{31B68838-2EBE-4BE7-8767-59EB88800489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 bwMode="gray"/>
      </p:sp>
      <p:sp>
        <p:nvSpPr>
          <p:cNvPr id="6" name="Titel">
            <a:extLst>
              <a:ext uri="{FF2B5EF4-FFF2-40B4-BE49-F238E27FC236}">
                <a16:creationId xmlns:a16="http://schemas.microsoft.com/office/drawing/2014/main" id="{418F91E9-09EA-48ED-A62E-8CC05D98961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z="4400" b="1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7" name="Fußzeilen">
            <a:extLst>
              <a:ext uri="{FF2B5EF4-FFF2-40B4-BE49-F238E27FC236}">
                <a16:creationId xmlns:a16="http://schemas.microsoft.com/office/drawing/2014/main" id="{0D4CAB18-4441-4C52-A417-98083F1E8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/>
        <p:txBody>
          <a:bodyPr/>
          <a:lstStyle/>
          <a:p>
            <a:r>
              <a:rPr lang="de-DE" dirty="0"/>
              <a:t>© Heinz Nixdorf Institut / Fraunhofer IEM</a:t>
            </a:r>
          </a:p>
        </p:txBody>
      </p:sp>
      <p:sp>
        <p:nvSpPr>
          <p:cNvPr id="8" name="Linie">
            <a:extLst>
              <a:ext uri="{FF2B5EF4-FFF2-40B4-BE49-F238E27FC236}">
                <a16:creationId xmlns:a16="http://schemas.microsoft.com/office/drawing/2014/main" id="{69062A8F-41C7-4E30-9127-509C60B77D24}"/>
              </a:ext>
            </a:extLst>
          </p:cNvPr>
          <p:cNvSpPr>
            <a:spLocks noGrp="1"/>
          </p:cNvSpPr>
          <p:nvPr>
            <p:ph sz="quarter" idx="26"/>
          </p:nvPr>
        </p:nvSpPr>
        <p:spPr bwMode="gray"/>
        <p:txBody>
          <a:bodyPr/>
          <a:lstStyle/>
          <a:p>
            <a:endParaRPr lang="de-DE" dirty="0"/>
          </a:p>
        </p:txBody>
      </p:sp>
      <p:sp>
        <p:nvSpPr>
          <p:cNvPr id="9" name="Foliennummer">
            <a:extLst>
              <a:ext uri="{FF2B5EF4-FFF2-40B4-BE49-F238E27FC236}">
                <a16:creationId xmlns:a16="http://schemas.microsoft.com/office/drawing/2014/main" id="{550B5D09-4266-43E8-B01E-D9F27B2BC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/>
        <p:txBody>
          <a:bodyPr/>
          <a:lstStyle/>
          <a:p>
            <a:fld id="{65685BD5-7F70-499C-8F04-1460C72EE5D6}" type="slidenum">
              <a:rPr lang="de-DE" smtClean="0"/>
              <a:pPr/>
              <a:t>40</a:t>
            </a:fld>
            <a:endParaRPr lang="de-DE" dirty="0"/>
          </a:p>
        </p:txBody>
      </p:sp>
      <p:grpSp>
        <p:nvGrpSpPr>
          <p:cNvPr id="13" name="HINWEIS">
            <a:extLst>
              <a:ext uri="{FF2B5EF4-FFF2-40B4-BE49-F238E27FC236}">
                <a16:creationId xmlns:a16="http://schemas.microsoft.com/office/drawing/2014/main" id="{AFA8DB0D-77B8-46FA-AE8C-DC379126FE51}"/>
              </a:ext>
            </a:extLst>
          </p:cNvPr>
          <p:cNvGrpSpPr/>
          <p:nvPr/>
        </p:nvGrpSpPr>
        <p:grpSpPr bwMode="gray">
          <a:xfrm>
            <a:off x="12193586" y="-1146914"/>
            <a:ext cx="2834525" cy="1082854"/>
            <a:chOff x="12190411" y="441323"/>
            <a:chExt cx="2833787" cy="1082572"/>
          </a:xfrm>
        </p:grpSpPr>
        <p:sp>
          <p:nvSpPr>
            <p:cNvPr id="11" name="Form">
              <a:extLst>
                <a:ext uri="{FF2B5EF4-FFF2-40B4-BE49-F238E27FC236}">
                  <a16:creationId xmlns:a16="http://schemas.microsoft.com/office/drawing/2014/main" id="{61B515F9-A4E2-4016-8F0B-C944D50C03A2}"/>
                </a:ext>
              </a:extLst>
            </p:cNvPr>
            <p:cNvSpPr/>
            <p:nvPr/>
          </p:nvSpPr>
          <p:spPr bwMode="gray">
            <a:xfrm>
              <a:off x="12190412" y="441323"/>
              <a:ext cx="2833786" cy="10795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8168" tIns="0" rIns="36010" bIns="0" rtlCol="0" anchor="ctr"/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de-DE" sz="1200" b="1" dirty="0"/>
                <a:t>Hintergrundbild-Platzhalter</a:t>
              </a:r>
              <a:br>
                <a:rPr lang="de-DE" sz="1200" b="1" dirty="0"/>
              </a:br>
              <a:r>
                <a:rPr lang="de-DE" sz="1200" b="1" dirty="0"/>
                <a:t>ist deaktiviert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de-DE" sz="800" dirty="0">
                  <a:sym typeface="Wingdings" panose="05000000000000000000" pitchFamily="2" charset="2"/>
                </a:rPr>
                <a:t> </a:t>
              </a:r>
              <a:r>
                <a:rPr lang="de-DE" sz="800" dirty="0"/>
                <a:t>über Menü „Start“ </a:t>
              </a:r>
              <a:r>
                <a:rPr lang="de-DE" sz="800" dirty="0">
                  <a:sym typeface="Wingdings" panose="05000000000000000000" pitchFamily="2" charset="2"/>
                </a:rPr>
                <a:t> Reiter „Bearbeiten“</a:t>
              </a:r>
              <a:br>
                <a:rPr lang="de-DE" sz="800" dirty="0">
                  <a:sym typeface="Wingdings" panose="05000000000000000000" pitchFamily="2" charset="2"/>
                </a:rPr>
              </a:br>
              <a:r>
                <a:rPr lang="de-DE" sz="800" dirty="0">
                  <a:sym typeface="Wingdings" panose="05000000000000000000" pitchFamily="2" charset="2"/>
                </a:rPr>
                <a:t> „Markieren“  „Auswahlbereich“</a:t>
              </a:r>
              <a:br>
                <a:rPr lang="de-DE" sz="800" dirty="0">
                  <a:sym typeface="Wingdings" panose="05000000000000000000" pitchFamily="2" charset="2"/>
                </a:rPr>
              </a:br>
              <a:r>
                <a:rPr lang="de-DE" sz="800" dirty="0">
                  <a:sym typeface="Wingdings" panose="05000000000000000000" pitchFamily="2" charset="2"/>
                </a:rPr>
                <a:t> Ebene „Bild“ Symbol „Auge“ aktivieren</a:t>
              </a:r>
              <a:br>
                <a:rPr lang="de-DE" sz="800" dirty="0">
                  <a:sym typeface="Wingdings" panose="05000000000000000000" pitchFamily="2" charset="2"/>
                </a:rPr>
              </a:br>
              <a:r>
                <a:rPr lang="de-DE" sz="800" dirty="0">
                  <a:sym typeface="Wingdings" panose="05000000000000000000" pitchFamily="2" charset="2"/>
                </a:rPr>
                <a:t> Bild in Platzhalter einfügen</a:t>
              </a:r>
              <a:r>
                <a:rPr lang="de-DE" sz="800" dirty="0"/>
                <a:t> </a:t>
              </a:r>
            </a:p>
          </p:txBody>
        </p:sp>
        <p:sp>
          <p:nvSpPr>
            <p:cNvPr id="12" name="Form">
              <a:extLst>
                <a:ext uri="{FF2B5EF4-FFF2-40B4-BE49-F238E27FC236}">
                  <a16:creationId xmlns:a16="http://schemas.microsoft.com/office/drawing/2014/main" id="{ADBC09F5-886D-4D27-9955-7ECDE6B062CE}"/>
                </a:ext>
              </a:extLst>
            </p:cNvPr>
            <p:cNvSpPr/>
            <p:nvPr/>
          </p:nvSpPr>
          <p:spPr bwMode="gray">
            <a:xfrm>
              <a:off x="12190411" y="441323"/>
              <a:ext cx="637541" cy="10825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10" tIns="36010" rIns="36010" bIns="36010" rtlCol="0" anchor="t"/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r>
                <a:rPr lang="de-DE" sz="7202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3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57AA4-4071-4134-8ADE-A58DDBBC7F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 dirty="0"/>
              <a:t>© Heinz Nixdorf Institut / Fraunhofer IEM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C5F36-4D66-4EC7-9880-52A2B3A377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5</a:t>
            </a:fld>
            <a:endParaRPr lang="de-DE" noProof="0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25C19A3F-F73D-4B2A-8EC2-6FC0A509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Traditional Design Review Approaches</a:t>
            </a:r>
          </a:p>
        </p:txBody>
      </p:sp>
      <p:pic>
        <p:nvPicPr>
          <p:cNvPr id="43" name="Graphic 42" descr="Tablet">
            <a:extLst>
              <a:ext uri="{FF2B5EF4-FFF2-40B4-BE49-F238E27FC236}">
                <a16:creationId xmlns:a16="http://schemas.microsoft.com/office/drawing/2014/main" id="{D1122FB9-4E29-4C66-96D4-989B464E1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7960" y="502306"/>
            <a:ext cx="2296080" cy="2296080"/>
          </a:xfrm>
          <a:prstGeom prst="rect">
            <a:avLst/>
          </a:prstGeom>
        </p:spPr>
      </p:pic>
      <p:pic>
        <p:nvPicPr>
          <p:cNvPr id="44" name="Graphic 43" descr="Customer review">
            <a:extLst>
              <a:ext uri="{FF2B5EF4-FFF2-40B4-BE49-F238E27FC236}">
                <a16:creationId xmlns:a16="http://schemas.microsoft.com/office/drawing/2014/main" id="{3660D299-4A96-4EFD-97AF-C66FE70FA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3523" y="1471309"/>
            <a:ext cx="586274" cy="586274"/>
          </a:xfrm>
          <a:prstGeom prst="rect">
            <a:avLst/>
          </a:prstGeom>
        </p:spPr>
      </p:pic>
      <p:pic>
        <p:nvPicPr>
          <p:cNvPr id="48" name="Graphic 47" descr="Warning">
            <a:extLst>
              <a:ext uri="{FF2B5EF4-FFF2-40B4-BE49-F238E27FC236}">
                <a16:creationId xmlns:a16="http://schemas.microsoft.com/office/drawing/2014/main" id="{85814F18-A5C9-42B0-A3FD-3F8B9BC9AD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9138" y="786702"/>
            <a:ext cx="586274" cy="586274"/>
          </a:xfrm>
          <a:prstGeom prst="rect">
            <a:avLst/>
          </a:prstGeom>
        </p:spPr>
      </p:pic>
      <p:pic>
        <p:nvPicPr>
          <p:cNvPr id="49" name="Graphic 48" descr="Checklist">
            <a:extLst>
              <a:ext uri="{FF2B5EF4-FFF2-40B4-BE49-F238E27FC236}">
                <a16:creationId xmlns:a16="http://schemas.microsoft.com/office/drawing/2014/main" id="{92809FE1-4216-4B6B-AAFD-A42E12BE5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6296" y="1386524"/>
            <a:ext cx="586275" cy="586275"/>
          </a:xfrm>
          <a:prstGeom prst="rect">
            <a:avLst/>
          </a:prstGeom>
        </p:spPr>
      </p:pic>
      <p:pic>
        <p:nvPicPr>
          <p:cNvPr id="50" name="Graphic 49" descr="Tools">
            <a:extLst>
              <a:ext uri="{FF2B5EF4-FFF2-40B4-BE49-F238E27FC236}">
                <a16:creationId xmlns:a16="http://schemas.microsoft.com/office/drawing/2014/main" id="{4B65A3C2-71AD-4C8F-A033-2E77F7964C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66190" y="732302"/>
            <a:ext cx="585216" cy="585216"/>
          </a:xfrm>
          <a:prstGeom prst="rect">
            <a:avLst/>
          </a:prstGeom>
        </p:spPr>
      </p:pic>
      <p:pic>
        <p:nvPicPr>
          <p:cNvPr id="51" name="Graphic 50" descr="Checkmark">
            <a:extLst>
              <a:ext uri="{FF2B5EF4-FFF2-40B4-BE49-F238E27FC236}">
                <a16:creationId xmlns:a16="http://schemas.microsoft.com/office/drawing/2014/main" id="{05D7FDFF-C665-4656-B882-C75FD6A07C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61694" y="1809659"/>
            <a:ext cx="585216" cy="585216"/>
          </a:xfrm>
          <a:prstGeom prst="rect">
            <a:avLst/>
          </a:prstGeom>
        </p:spPr>
      </p:pic>
      <p:pic>
        <p:nvPicPr>
          <p:cNvPr id="52" name="Graphic 51" descr="Thumbs up sign">
            <a:extLst>
              <a:ext uri="{FF2B5EF4-FFF2-40B4-BE49-F238E27FC236}">
                <a16:creationId xmlns:a16="http://schemas.microsoft.com/office/drawing/2014/main" id="{8740DA09-2E20-4FA0-ACFC-E069CB01EF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66190" y="1784292"/>
            <a:ext cx="585216" cy="585216"/>
          </a:xfrm>
          <a:prstGeom prst="rect">
            <a:avLst/>
          </a:prstGeom>
        </p:spPr>
      </p:pic>
      <p:pic>
        <p:nvPicPr>
          <p:cNvPr id="53" name="Graphic 52" descr="Customer review">
            <a:extLst>
              <a:ext uri="{FF2B5EF4-FFF2-40B4-BE49-F238E27FC236}">
                <a16:creationId xmlns:a16="http://schemas.microsoft.com/office/drawing/2014/main" id="{17A91AC5-BE49-4B80-8C52-0BCC337A7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8565" y="898306"/>
            <a:ext cx="586274" cy="586274"/>
          </a:xfrm>
          <a:prstGeom prst="rect">
            <a:avLst/>
          </a:prstGeom>
        </p:spPr>
      </p:pic>
      <p:pic>
        <p:nvPicPr>
          <p:cNvPr id="56" name="Picture 5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FC2CF1A-C632-4FE7-A501-110B47413B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42755" y="3656642"/>
            <a:ext cx="2522075" cy="165898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A1BA1B0-1393-4E4A-A7A4-919E20D5C979}"/>
              </a:ext>
            </a:extLst>
          </p:cNvPr>
          <p:cNvSpPr txBox="1"/>
          <p:nvPr/>
        </p:nvSpPr>
        <p:spPr>
          <a:xfrm>
            <a:off x="540069" y="5473281"/>
            <a:ext cx="2079115" cy="54498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2D Documents </a:t>
            </a:r>
            <a:r>
              <a:rPr lang="en-US" sz="1400" b="1" dirty="0"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[ST07]</a:t>
            </a:r>
            <a:endParaRPr lang="en-US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7A9EA5-E598-4A54-91E9-CDD44DF76766}"/>
              </a:ext>
            </a:extLst>
          </p:cNvPr>
          <p:cNvSpPr txBox="1"/>
          <p:nvPr/>
        </p:nvSpPr>
        <p:spPr>
          <a:xfrm>
            <a:off x="3326629" y="5472327"/>
            <a:ext cx="2079115" cy="54499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CAD Software </a:t>
            </a:r>
            <a:r>
              <a:rPr lang="en-US" sz="1400" b="1" dirty="0"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[WZS+17]</a:t>
            </a:r>
            <a:endParaRPr lang="en-US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F646ED2-B0BB-4913-AF09-063D65311F7E}"/>
              </a:ext>
            </a:extLst>
          </p:cNvPr>
          <p:cNvSpPr txBox="1"/>
          <p:nvPr/>
        </p:nvSpPr>
        <p:spPr>
          <a:xfrm>
            <a:off x="6666189" y="5472327"/>
            <a:ext cx="2079115" cy="54499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Physical Prototype </a:t>
            </a:r>
            <a:r>
              <a:rPr lang="en-US" sz="1400" b="1" dirty="0"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[CR10]</a:t>
            </a:r>
            <a:endParaRPr lang="en-US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1AF8C31-7A7C-4F54-BA85-52655EFBB9FB}"/>
              </a:ext>
            </a:extLst>
          </p:cNvPr>
          <p:cNvSpPr txBox="1"/>
          <p:nvPr/>
        </p:nvSpPr>
        <p:spPr>
          <a:xfrm>
            <a:off x="9572000" y="5473280"/>
            <a:ext cx="1920804" cy="54499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Virtual Prototype </a:t>
            </a:r>
            <a:r>
              <a:rPr lang="en-US" sz="1400" b="1" dirty="0"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[Aro17]</a:t>
            </a:r>
            <a:endParaRPr lang="en-US" b="1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51F4860-A14B-48A5-BA12-30FF65C7C087}"/>
              </a:ext>
            </a:extLst>
          </p:cNvPr>
          <p:cNvCxnSpPr>
            <a:cxnSpLocks/>
          </p:cNvCxnSpPr>
          <p:nvPr/>
        </p:nvCxnSpPr>
        <p:spPr>
          <a:xfrm rot="5400000">
            <a:off x="3158365" y="628517"/>
            <a:ext cx="1081279" cy="4793992"/>
          </a:xfrm>
          <a:prstGeom prst="bentConnector3">
            <a:avLst/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A5371D4-8FA0-4614-BC5A-ABDB79418A5F}"/>
              </a:ext>
            </a:extLst>
          </p:cNvPr>
          <p:cNvCxnSpPr>
            <a:cxnSpLocks/>
          </p:cNvCxnSpPr>
          <p:nvPr/>
        </p:nvCxnSpPr>
        <p:spPr>
          <a:xfrm rot="5400000">
            <a:off x="4709734" y="2178934"/>
            <a:ext cx="1080327" cy="1692207"/>
          </a:xfrm>
          <a:prstGeom prst="bentConnector3">
            <a:avLst>
              <a:gd name="adj1" fmla="val 50000"/>
            </a:avLst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64A89409-BCBC-430A-97AD-3DCE5F2CAF2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17520" y="2263353"/>
            <a:ext cx="1079374" cy="1522415"/>
          </a:xfrm>
          <a:prstGeom prst="bentConnector3">
            <a:avLst>
              <a:gd name="adj1" fmla="val 50000"/>
            </a:avLst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C7E962E7-D1A7-4A23-871A-9D6A1F0017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79651" y="798793"/>
            <a:ext cx="1081575" cy="4448876"/>
          </a:xfrm>
          <a:prstGeom prst="bentConnector3">
            <a:avLst>
              <a:gd name="adj1" fmla="val 50000"/>
            </a:avLst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47D25FE-E660-46EF-824E-16BE944FB042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540069" y="3828978"/>
            <a:ext cx="2079114" cy="1384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6A6F7E-F801-451E-ACB7-6994200862CA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6429390" y="3796249"/>
            <a:ext cx="2378049" cy="1331707"/>
          </a:xfrm>
          <a:prstGeom prst="rect">
            <a:avLst/>
          </a:prstGeom>
        </p:spPr>
      </p:pic>
      <p:pic>
        <p:nvPicPr>
          <p:cNvPr id="7" name="Picture 6" descr="A picture containing website&#10;&#10;Description automatically generated">
            <a:extLst>
              <a:ext uri="{FF2B5EF4-FFF2-40B4-BE49-F238E27FC236}">
                <a16:creationId xmlns:a16="http://schemas.microsoft.com/office/drawing/2014/main" id="{B0C8F460-60AB-46BB-95A3-CD19F2C87F7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71999" y="3727172"/>
            <a:ext cx="1920805" cy="158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8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  <p:bldP spid="7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57AA4-4071-4134-8ADE-A58DDBBC7F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C5F36-4D66-4EC7-9880-52A2B3A377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6</a:t>
            </a:fld>
            <a:endParaRPr lang="de-DE" noProof="0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25C19A3F-F73D-4B2A-8EC2-6FC0A509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Traditional Design Review Approaches - Problems</a:t>
            </a:r>
          </a:p>
        </p:txBody>
      </p:sp>
      <p:pic>
        <p:nvPicPr>
          <p:cNvPr id="33" name="Picture 3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FFBA419-DF8E-41B6-9BF4-E90394BE2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959" y="1631861"/>
            <a:ext cx="1985689" cy="1306156"/>
          </a:xfrm>
          <a:prstGeom prst="rect">
            <a:avLst/>
          </a:prstGeom>
        </p:spPr>
      </p:pic>
      <p:pic>
        <p:nvPicPr>
          <p:cNvPr id="57" name="Graphic 56" descr="Euro">
            <a:extLst>
              <a:ext uri="{FF2B5EF4-FFF2-40B4-BE49-F238E27FC236}">
                <a16:creationId xmlns:a16="http://schemas.microsoft.com/office/drawing/2014/main" id="{6FE0C343-22BF-4FC1-9D89-978A2DD72D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2425" y="3342811"/>
            <a:ext cx="457200" cy="4572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9AAF6DA-869B-4C8A-B8FB-65F54C838E37}"/>
              </a:ext>
            </a:extLst>
          </p:cNvPr>
          <p:cNvSpPr txBox="1"/>
          <p:nvPr/>
        </p:nvSpPr>
        <p:spPr>
          <a:xfrm>
            <a:off x="6230975" y="3785527"/>
            <a:ext cx="3000101" cy="343322"/>
          </a:xfrm>
          <a:prstGeom prst="rect">
            <a:avLst/>
          </a:prstGeom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/>
              <a:t>Costly</a:t>
            </a:r>
          </a:p>
        </p:txBody>
      </p:sp>
      <p:pic>
        <p:nvPicPr>
          <p:cNvPr id="60" name="Graphic 59" descr="Hourglass">
            <a:extLst>
              <a:ext uri="{FF2B5EF4-FFF2-40B4-BE49-F238E27FC236}">
                <a16:creationId xmlns:a16="http://schemas.microsoft.com/office/drawing/2014/main" id="{3DB4E727-9591-4D4B-B26D-95E04AAD6E8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529550" y="4432483"/>
            <a:ext cx="457200" cy="4572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31B2889-D41B-4861-86D0-4EA21D8F2466}"/>
              </a:ext>
            </a:extLst>
          </p:cNvPr>
          <p:cNvSpPr txBox="1"/>
          <p:nvPr/>
        </p:nvSpPr>
        <p:spPr>
          <a:xfrm>
            <a:off x="6598502" y="4867767"/>
            <a:ext cx="2319295" cy="343322"/>
          </a:xfrm>
          <a:prstGeom prst="rect">
            <a:avLst/>
          </a:prstGeom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/>
              <a:t>Time consuming</a:t>
            </a:r>
          </a:p>
        </p:txBody>
      </p:sp>
      <p:pic>
        <p:nvPicPr>
          <p:cNvPr id="62" name="Graphic 61" descr="Workflow">
            <a:extLst>
              <a:ext uri="{FF2B5EF4-FFF2-40B4-BE49-F238E27FC236}">
                <a16:creationId xmlns:a16="http://schemas.microsoft.com/office/drawing/2014/main" id="{996F446D-7546-4FE1-A332-01102D31BCB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59780" y="3369244"/>
            <a:ext cx="457200" cy="457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B031049-4161-4F51-A887-0382203EEF5B}"/>
              </a:ext>
            </a:extLst>
          </p:cNvPr>
          <p:cNvSpPr txBox="1"/>
          <p:nvPr/>
        </p:nvSpPr>
        <p:spPr>
          <a:xfrm>
            <a:off x="9747907" y="3785527"/>
            <a:ext cx="1828366" cy="520501"/>
          </a:xfrm>
          <a:prstGeom prst="rect">
            <a:avLst/>
          </a:prstGeom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/>
              <a:t>Needs systematic</a:t>
            </a:r>
          </a:p>
          <a:p>
            <a:pPr marL="0" indent="0" algn="ctr">
              <a:buFontTx/>
              <a:buNone/>
            </a:pPr>
            <a:r>
              <a:rPr lang="en-US" sz="1400" b="1" dirty="0"/>
              <a:t>Process </a:t>
            </a:r>
            <a:r>
              <a:rPr lang="en-US" sz="1400" b="1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[Aro17]</a:t>
            </a:r>
            <a:endParaRPr lang="en-US" sz="1400" b="1" dirty="0"/>
          </a:p>
        </p:txBody>
      </p:sp>
      <p:pic>
        <p:nvPicPr>
          <p:cNvPr id="31" name="Picture 30" descr="A picture containing shape&#10;&#10;Description automatically generated">
            <a:extLst>
              <a:ext uri="{FF2B5EF4-FFF2-40B4-BE49-F238E27FC236}">
                <a16:creationId xmlns:a16="http://schemas.microsoft.com/office/drawing/2014/main" id="{312482EE-419E-4AD6-95E8-052BF6C3C61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6553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9780" y="4437352"/>
            <a:ext cx="457200" cy="457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C16B295-202C-46FF-80A6-D31AAB7FF1E1}"/>
              </a:ext>
            </a:extLst>
          </p:cNvPr>
          <p:cNvSpPr txBox="1"/>
          <p:nvPr/>
        </p:nvSpPr>
        <p:spPr>
          <a:xfrm>
            <a:off x="9747907" y="4856889"/>
            <a:ext cx="1924599" cy="1021205"/>
          </a:xfrm>
          <a:prstGeom prst="rect">
            <a:avLst/>
          </a:prstGeom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/>
              <a:t>Unable to interact </a:t>
            </a:r>
          </a:p>
          <a:p>
            <a:pPr marL="0" indent="0" algn="ctr">
              <a:buFontTx/>
              <a:buNone/>
            </a:pPr>
            <a:r>
              <a:rPr lang="en-US" sz="1400" b="1" dirty="0"/>
              <a:t>Directly with </a:t>
            </a:r>
          </a:p>
          <a:p>
            <a:pPr marL="0" indent="0" algn="ctr">
              <a:buFontTx/>
              <a:buNone/>
            </a:pPr>
            <a:r>
              <a:rPr lang="en-US" sz="1400" b="1" dirty="0"/>
              <a:t>virtual models</a:t>
            </a:r>
          </a:p>
          <a:p>
            <a:pPr marL="0" indent="0" algn="ctr">
              <a:buFontTx/>
              <a:buNone/>
            </a:pPr>
            <a:r>
              <a:rPr lang="en-US" sz="1400" b="1" dirty="0"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[KHW+11]</a:t>
            </a:r>
            <a:endParaRPr lang="en-US" sz="1400" b="1" dirty="0"/>
          </a:p>
        </p:txBody>
      </p:sp>
      <p:pic>
        <p:nvPicPr>
          <p:cNvPr id="36" name="Graphic 35" descr="Blind">
            <a:extLst>
              <a:ext uri="{FF2B5EF4-FFF2-40B4-BE49-F238E27FC236}">
                <a16:creationId xmlns:a16="http://schemas.microsoft.com/office/drawing/2014/main" id="{801545CF-CD46-4DD1-8559-88B420A491EF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9191" y="3347403"/>
            <a:ext cx="457200" cy="4572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76CC695-5BA4-4874-BA82-EF97BB17A7B6}"/>
              </a:ext>
            </a:extLst>
          </p:cNvPr>
          <p:cNvSpPr txBox="1"/>
          <p:nvPr/>
        </p:nvSpPr>
        <p:spPr>
          <a:xfrm>
            <a:off x="563063" y="3787837"/>
            <a:ext cx="2129804" cy="343322"/>
          </a:xfrm>
          <a:prstGeom prst="rect">
            <a:avLst/>
          </a:prstGeom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400" b="1" dirty="0"/>
              <a:t>Limited visualization</a:t>
            </a:r>
          </a:p>
        </p:txBody>
      </p:sp>
      <p:pic>
        <p:nvPicPr>
          <p:cNvPr id="38" name="Graphic 37" descr="Paper">
            <a:extLst>
              <a:ext uri="{FF2B5EF4-FFF2-40B4-BE49-F238E27FC236}">
                <a16:creationId xmlns:a16="http://schemas.microsoft.com/office/drawing/2014/main" id="{DA005E35-1E7B-4628-B0DC-9BA20777E753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93829" y="4437075"/>
            <a:ext cx="457200" cy="457200"/>
          </a:xfrm>
          <a:prstGeom prst="rect">
            <a:avLst/>
          </a:prstGeom>
        </p:spPr>
      </p:pic>
      <p:pic>
        <p:nvPicPr>
          <p:cNvPr id="39" name="Graphic 38" descr="Exclamation mark">
            <a:extLst>
              <a:ext uri="{FF2B5EF4-FFF2-40B4-BE49-F238E27FC236}">
                <a16:creationId xmlns:a16="http://schemas.microsoft.com/office/drawing/2014/main" id="{38F8F17A-65BD-4C4D-9CC3-FDD333DAB1A8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04944" y="4585698"/>
            <a:ext cx="233490" cy="2334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0D4A7DA-B60A-408D-837A-BBEF2F8DB7AE}"/>
              </a:ext>
            </a:extLst>
          </p:cNvPr>
          <p:cNvSpPr txBox="1"/>
          <p:nvPr/>
        </p:nvSpPr>
        <p:spPr>
          <a:xfrm>
            <a:off x="563063" y="4877509"/>
            <a:ext cx="2129804" cy="343322"/>
          </a:xfrm>
          <a:prstGeom prst="rect">
            <a:avLst/>
          </a:prstGeom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/>
              <a:t>Errors in documents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FDD2F3-A64B-4C80-B646-A757E5E30FF3}"/>
              </a:ext>
            </a:extLst>
          </p:cNvPr>
          <p:cNvSpPr txBox="1"/>
          <p:nvPr/>
        </p:nvSpPr>
        <p:spPr>
          <a:xfrm>
            <a:off x="562996" y="5897942"/>
            <a:ext cx="2129804" cy="343322"/>
          </a:xfrm>
          <a:prstGeom prst="rect">
            <a:avLst/>
          </a:prstGeom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/>
              <a:t>Difficult to share</a:t>
            </a:r>
          </a:p>
        </p:txBody>
      </p:sp>
      <p:pic>
        <p:nvPicPr>
          <p:cNvPr id="51" name="Graphic 50" descr="Connections">
            <a:extLst>
              <a:ext uri="{FF2B5EF4-FFF2-40B4-BE49-F238E27FC236}">
                <a16:creationId xmlns:a16="http://schemas.microsoft.com/office/drawing/2014/main" id="{A93865C1-DD0D-41DC-8FA8-CA20F9DD88BD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79124" y="5462461"/>
            <a:ext cx="457200" cy="457200"/>
          </a:xfrm>
          <a:prstGeom prst="rect">
            <a:avLst/>
          </a:prstGeom>
        </p:spPr>
      </p:pic>
      <p:pic>
        <p:nvPicPr>
          <p:cNvPr id="53" name="Graphic 52" descr="Gears">
            <a:extLst>
              <a:ext uri="{FF2B5EF4-FFF2-40B4-BE49-F238E27FC236}">
                <a16:creationId xmlns:a16="http://schemas.microsoft.com/office/drawing/2014/main" id="{415E9957-1835-43ED-97A4-6C6D68EB5ECD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431006" y="3346050"/>
            <a:ext cx="457200" cy="4572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E11FD0D-C8C7-4CE2-BD73-B4D7F13CB02D}"/>
              </a:ext>
            </a:extLst>
          </p:cNvPr>
          <p:cNvSpPr txBox="1"/>
          <p:nvPr/>
        </p:nvSpPr>
        <p:spPr>
          <a:xfrm>
            <a:off x="3319955" y="3786484"/>
            <a:ext cx="2679301" cy="459424"/>
          </a:xfrm>
          <a:prstGeom prst="rect">
            <a:avLst/>
          </a:prstGeom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/>
              <a:t>Unable to evaluate functionality </a:t>
            </a:r>
          </a:p>
          <a:p>
            <a:pPr marL="0" indent="0" algn="ctr">
              <a:buFontTx/>
              <a:buNone/>
            </a:pPr>
            <a:r>
              <a:rPr lang="en-US" sz="1400" b="1" dirty="0"/>
              <a:t>and ergonomics</a:t>
            </a:r>
          </a:p>
        </p:txBody>
      </p:sp>
      <p:pic>
        <p:nvPicPr>
          <p:cNvPr id="55" name="Graphic 54" descr="Head with gears">
            <a:extLst>
              <a:ext uri="{FF2B5EF4-FFF2-40B4-BE49-F238E27FC236}">
                <a16:creationId xmlns:a16="http://schemas.microsoft.com/office/drawing/2014/main" id="{14C30174-4406-4806-97C2-CC53CCABAB27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31006" y="4414492"/>
            <a:ext cx="457200" cy="4572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905415D-4D4C-4655-B16C-7623ACBE65C2}"/>
              </a:ext>
            </a:extLst>
          </p:cNvPr>
          <p:cNvSpPr txBox="1"/>
          <p:nvPr/>
        </p:nvSpPr>
        <p:spPr>
          <a:xfrm>
            <a:off x="3319955" y="4854926"/>
            <a:ext cx="2679301" cy="343322"/>
          </a:xfrm>
          <a:prstGeom prst="rect">
            <a:avLst/>
          </a:prstGeom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/>
              <a:t>Needs knowledge of CAD</a:t>
            </a:r>
          </a:p>
        </p:txBody>
      </p:sp>
      <p:pic>
        <p:nvPicPr>
          <p:cNvPr id="66" name="Picture 65" descr="A picture containing shape&#10;&#10;Description automatically generated">
            <a:extLst>
              <a:ext uri="{FF2B5EF4-FFF2-40B4-BE49-F238E27FC236}">
                <a16:creationId xmlns:a16="http://schemas.microsoft.com/office/drawing/2014/main" id="{8E5F0398-3824-4578-8882-0F61EEBC8B5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6553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1006" y="5442613"/>
            <a:ext cx="457200" cy="4572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275D10BA-B11E-4ECB-AD8F-E95F68D46E9B}"/>
              </a:ext>
            </a:extLst>
          </p:cNvPr>
          <p:cNvSpPr txBox="1"/>
          <p:nvPr/>
        </p:nvSpPr>
        <p:spPr>
          <a:xfrm>
            <a:off x="3319955" y="5878094"/>
            <a:ext cx="2670173" cy="343322"/>
          </a:xfrm>
          <a:prstGeom prst="rect">
            <a:avLst/>
          </a:prstGeom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400" b="1" dirty="0"/>
              <a:t>Unable to interact naturally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3649967-5375-4E40-942B-2C604885DC90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>
            <a:off x="615728" y="1556691"/>
            <a:ext cx="2079114" cy="138483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05404F2-6742-43F5-8966-60AE8B362850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>
            <a:off x="6566353" y="1606310"/>
            <a:ext cx="2378049" cy="1331707"/>
          </a:xfrm>
          <a:prstGeom prst="rect">
            <a:avLst/>
          </a:prstGeom>
        </p:spPr>
      </p:pic>
      <p:pic>
        <p:nvPicPr>
          <p:cNvPr id="46" name="Picture 45" descr="A picture containing website&#10;&#10;Description automatically generated">
            <a:extLst>
              <a:ext uri="{FF2B5EF4-FFF2-40B4-BE49-F238E27FC236}">
                <a16:creationId xmlns:a16="http://schemas.microsoft.com/office/drawing/2014/main" id="{8D2684C3-3092-4ACE-B7CC-A81D90852CD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00489" y="1552649"/>
            <a:ext cx="1775783" cy="1468523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BC1E529-1ED1-457C-831E-57B601AA89FF}"/>
              </a:ext>
            </a:extLst>
          </p:cNvPr>
          <p:cNvSpPr txBox="1"/>
          <p:nvPr/>
        </p:nvSpPr>
        <p:spPr>
          <a:xfrm>
            <a:off x="615728" y="858744"/>
            <a:ext cx="2057455" cy="54498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2D Documents </a:t>
            </a:r>
            <a:r>
              <a:rPr lang="en-US" sz="1400" b="1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[ST07]</a:t>
            </a:r>
            <a:endParaRPr lang="en-US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E091ADC-7CFC-4DC6-A1E3-70BAAFD80E9F}"/>
              </a:ext>
            </a:extLst>
          </p:cNvPr>
          <p:cNvSpPr txBox="1"/>
          <p:nvPr/>
        </p:nvSpPr>
        <p:spPr>
          <a:xfrm>
            <a:off x="3639958" y="846478"/>
            <a:ext cx="1985690" cy="54499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CAD Software </a:t>
            </a:r>
            <a:r>
              <a:rPr lang="en-US" sz="1400" b="1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[WZS+17]</a:t>
            </a:r>
            <a:endParaRPr 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7389EDE-BA7B-4CEE-9F32-D9364D092FF1}"/>
              </a:ext>
            </a:extLst>
          </p:cNvPr>
          <p:cNvSpPr txBox="1"/>
          <p:nvPr/>
        </p:nvSpPr>
        <p:spPr>
          <a:xfrm>
            <a:off x="6592423" y="858743"/>
            <a:ext cx="2233017" cy="54499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Physical Prototype </a:t>
            </a:r>
            <a:r>
              <a:rPr lang="en-US" sz="1400" b="1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[CR10]</a:t>
            </a:r>
            <a:endParaRPr lang="en-US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2177CC8-594A-4967-B277-CB1FE1DB9E1A}"/>
              </a:ext>
            </a:extLst>
          </p:cNvPr>
          <p:cNvSpPr txBox="1"/>
          <p:nvPr/>
        </p:nvSpPr>
        <p:spPr>
          <a:xfrm>
            <a:off x="9707597" y="858744"/>
            <a:ext cx="1964909" cy="54499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Virtual Prototype </a:t>
            </a:r>
            <a:r>
              <a:rPr lang="en-US" sz="1400" b="1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[Aro17]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129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1" grpId="0"/>
      <p:bldP spid="63" grpId="0"/>
      <p:bldP spid="32" grpId="0"/>
      <p:bldP spid="37" grpId="0"/>
      <p:bldP spid="41" grpId="0"/>
      <p:bldP spid="49" grpId="0"/>
      <p:bldP spid="54" grpId="0"/>
      <p:bldP spid="58" grpId="0"/>
      <p:bldP spid="67" grpId="0"/>
      <p:bldP spid="73" grpId="0"/>
      <p:bldP spid="74" grpId="0"/>
      <p:bldP spid="75" grpId="0"/>
      <p:bldP spid="7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57AA4-4071-4134-8ADE-A58DDBBC7F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C5F36-4D66-4EC7-9880-52A2B3A377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7</a:t>
            </a:fld>
            <a:endParaRPr lang="de-DE" noProof="0" dirty="0"/>
          </a:p>
        </p:txBody>
      </p:sp>
      <p:sp>
        <p:nvSpPr>
          <p:cNvPr id="35" name="Title 9">
            <a:extLst>
              <a:ext uri="{FF2B5EF4-FFF2-40B4-BE49-F238E27FC236}">
                <a16:creationId xmlns:a16="http://schemas.microsoft.com/office/drawing/2014/main" id="{A5D40A20-46CB-4EF1-9263-C8DCF489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Immersive Technologies</a:t>
            </a:r>
          </a:p>
        </p:txBody>
      </p:sp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D50AD478-8708-423F-A4DB-70E5EE8C421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94060" y="2332032"/>
            <a:ext cx="1736932" cy="17369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4AF419-604E-4108-B3A3-7B0B60DAB097}"/>
              </a:ext>
            </a:extLst>
          </p:cNvPr>
          <p:cNvSpPr txBox="1"/>
          <p:nvPr/>
        </p:nvSpPr>
        <p:spPr>
          <a:xfrm>
            <a:off x="9869038" y="2755481"/>
            <a:ext cx="1186976" cy="39600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600" b="1" dirty="0"/>
              <a:t>AR/VR</a:t>
            </a:r>
          </a:p>
        </p:txBody>
      </p:sp>
      <p:pic>
        <p:nvPicPr>
          <p:cNvPr id="97" name="Picture 96" descr="Diagram, engineering drawing&#10;&#10;Description automatically generated">
            <a:extLst>
              <a:ext uri="{FF2B5EF4-FFF2-40B4-BE49-F238E27FC236}">
                <a16:creationId xmlns:a16="http://schemas.microsoft.com/office/drawing/2014/main" id="{A8635DD8-9F75-41EB-9F1E-10FF1E5C8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0" y="4203116"/>
            <a:ext cx="2147569" cy="141263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4479E891-3A13-49CA-BDB2-4AA776AD81AC}"/>
              </a:ext>
            </a:extLst>
          </p:cNvPr>
          <p:cNvSpPr txBox="1"/>
          <p:nvPr/>
        </p:nvSpPr>
        <p:spPr>
          <a:xfrm>
            <a:off x="849677" y="5529403"/>
            <a:ext cx="1528354" cy="54499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CAD Software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6C08391-6276-4441-B49C-882964DB27A9}"/>
              </a:ext>
            </a:extLst>
          </p:cNvPr>
          <p:cNvSpPr txBox="1"/>
          <p:nvPr/>
        </p:nvSpPr>
        <p:spPr>
          <a:xfrm>
            <a:off x="2551594" y="5436037"/>
            <a:ext cx="1904448" cy="54499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Physical Prototype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DDB2A39-FFD4-4131-B1FB-D4B836882336}"/>
              </a:ext>
            </a:extLst>
          </p:cNvPr>
          <p:cNvSpPr txBox="1"/>
          <p:nvPr/>
        </p:nvSpPr>
        <p:spPr>
          <a:xfrm>
            <a:off x="2546714" y="2065319"/>
            <a:ext cx="1528354" cy="54499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Virtual Prototype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A03E0E5-7EE0-418A-B51F-FA9742683C6B}"/>
              </a:ext>
            </a:extLst>
          </p:cNvPr>
          <p:cNvSpPr txBox="1"/>
          <p:nvPr/>
        </p:nvSpPr>
        <p:spPr>
          <a:xfrm>
            <a:off x="754303" y="1979439"/>
            <a:ext cx="1528354" cy="544989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2D Documents</a:t>
            </a:r>
          </a:p>
        </p:txBody>
      </p:sp>
      <p:pic>
        <p:nvPicPr>
          <p:cNvPr id="106" name="Graphic 105" descr="Paper">
            <a:extLst>
              <a:ext uri="{FF2B5EF4-FFF2-40B4-BE49-F238E27FC236}">
                <a16:creationId xmlns:a16="http://schemas.microsoft.com/office/drawing/2014/main" id="{3DD32A6A-B183-4FF2-B4E6-E436A7505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2668" y="2457991"/>
            <a:ext cx="731520" cy="731520"/>
          </a:xfrm>
          <a:prstGeom prst="rect">
            <a:avLst/>
          </a:prstGeom>
        </p:spPr>
      </p:pic>
      <p:pic>
        <p:nvPicPr>
          <p:cNvPr id="107" name="Graphic 106" descr="Exclamation mark">
            <a:extLst>
              <a:ext uri="{FF2B5EF4-FFF2-40B4-BE49-F238E27FC236}">
                <a16:creationId xmlns:a16="http://schemas.microsoft.com/office/drawing/2014/main" id="{DB229C8C-0E84-461E-8255-E3F92E31D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0604" y="2715501"/>
            <a:ext cx="353981" cy="353981"/>
          </a:xfrm>
          <a:prstGeom prst="rect">
            <a:avLst/>
          </a:prstGeom>
        </p:spPr>
      </p:pic>
      <p:pic>
        <p:nvPicPr>
          <p:cNvPr id="108" name="Graphic 107" descr="Paper">
            <a:extLst>
              <a:ext uri="{FF2B5EF4-FFF2-40B4-BE49-F238E27FC236}">
                <a16:creationId xmlns:a16="http://schemas.microsoft.com/office/drawing/2014/main" id="{86B8D2F1-EBFA-4460-A2F1-30A6128BE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8390" y="2629652"/>
            <a:ext cx="739214" cy="739214"/>
          </a:xfrm>
          <a:prstGeom prst="rect">
            <a:avLst/>
          </a:prstGeom>
        </p:spPr>
      </p:pic>
      <p:pic>
        <p:nvPicPr>
          <p:cNvPr id="109" name="Graphic 108" descr="Exclamation mark">
            <a:extLst>
              <a:ext uri="{FF2B5EF4-FFF2-40B4-BE49-F238E27FC236}">
                <a16:creationId xmlns:a16="http://schemas.microsoft.com/office/drawing/2014/main" id="{7959E003-106F-4B21-AB27-873D356F4C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6661" y="2908557"/>
            <a:ext cx="356616" cy="356616"/>
          </a:xfrm>
          <a:prstGeom prst="rect">
            <a:avLst/>
          </a:prstGeom>
        </p:spPr>
      </p:pic>
      <p:pic>
        <p:nvPicPr>
          <p:cNvPr id="110" name="Graphic 109" descr="Blind">
            <a:extLst>
              <a:ext uri="{FF2B5EF4-FFF2-40B4-BE49-F238E27FC236}">
                <a16:creationId xmlns:a16="http://schemas.microsoft.com/office/drawing/2014/main" id="{9A6E3AFC-A526-4460-AB98-F0AEEC535A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06607" y="1832445"/>
            <a:ext cx="731520" cy="731520"/>
          </a:xfrm>
          <a:prstGeom prst="rect">
            <a:avLst/>
          </a:prstGeom>
        </p:spPr>
      </p:pic>
      <p:pic>
        <p:nvPicPr>
          <p:cNvPr id="111" name="Graphic 110" descr="Head with gears">
            <a:extLst>
              <a:ext uri="{FF2B5EF4-FFF2-40B4-BE49-F238E27FC236}">
                <a16:creationId xmlns:a16="http://schemas.microsoft.com/office/drawing/2014/main" id="{ABA5F8D8-CA9F-484D-91EB-5A06F0B902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79642" y="1761502"/>
            <a:ext cx="731520" cy="731520"/>
          </a:xfrm>
          <a:prstGeom prst="rect">
            <a:avLst/>
          </a:prstGeom>
        </p:spPr>
      </p:pic>
      <p:pic>
        <p:nvPicPr>
          <p:cNvPr id="112" name="Graphic 111" descr="Connections">
            <a:extLst>
              <a:ext uri="{FF2B5EF4-FFF2-40B4-BE49-F238E27FC236}">
                <a16:creationId xmlns:a16="http://schemas.microsoft.com/office/drawing/2014/main" id="{D294CE9E-156D-445F-B587-32C0DA3796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47073" y="1117230"/>
            <a:ext cx="731520" cy="731520"/>
          </a:xfrm>
          <a:prstGeom prst="rect">
            <a:avLst/>
          </a:prstGeom>
        </p:spPr>
      </p:pic>
      <p:pic>
        <p:nvPicPr>
          <p:cNvPr id="113" name="Graphic 112" descr="Gears">
            <a:extLst>
              <a:ext uri="{FF2B5EF4-FFF2-40B4-BE49-F238E27FC236}">
                <a16:creationId xmlns:a16="http://schemas.microsoft.com/office/drawing/2014/main" id="{D67255DB-D434-49A0-9697-3FFDA89A8B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83531" y="1143327"/>
            <a:ext cx="731520" cy="731520"/>
          </a:xfrm>
          <a:prstGeom prst="rect">
            <a:avLst/>
          </a:prstGeom>
        </p:spPr>
      </p:pic>
      <p:pic>
        <p:nvPicPr>
          <p:cNvPr id="114" name="Picture 113" descr="A picture containing shape&#10;&#10;Description automatically generated">
            <a:extLst>
              <a:ext uri="{FF2B5EF4-FFF2-40B4-BE49-F238E27FC236}">
                <a16:creationId xmlns:a16="http://schemas.microsoft.com/office/drawing/2014/main" id="{71BF574B-85D3-49CA-85C8-C52F037FF988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6553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4454" y="2129426"/>
            <a:ext cx="731520" cy="731520"/>
          </a:xfrm>
          <a:prstGeom prst="rect">
            <a:avLst/>
          </a:prstGeom>
        </p:spPr>
      </p:pic>
      <p:pic>
        <p:nvPicPr>
          <p:cNvPr id="115" name="Graphic 114" descr="Euro">
            <a:extLst>
              <a:ext uri="{FF2B5EF4-FFF2-40B4-BE49-F238E27FC236}">
                <a16:creationId xmlns:a16="http://schemas.microsoft.com/office/drawing/2014/main" id="{52AAF3ED-365C-4D2C-9557-81A2B09DA3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24946" y="1341969"/>
            <a:ext cx="731520" cy="731520"/>
          </a:xfrm>
          <a:prstGeom prst="rect">
            <a:avLst/>
          </a:prstGeom>
        </p:spPr>
      </p:pic>
      <p:pic>
        <p:nvPicPr>
          <p:cNvPr id="116" name="Graphic 115" descr="Hourglass">
            <a:extLst>
              <a:ext uri="{FF2B5EF4-FFF2-40B4-BE49-F238E27FC236}">
                <a16:creationId xmlns:a16="http://schemas.microsoft.com/office/drawing/2014/main" id="{0A1A070A-790A-443F-82FD-6B38480524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5977971" y="1974604"/>
            <a:ext cx="731520" cy="731520"/>
          </a:xfrm>
          <a:prstGeom prst="rect">
            <a:avLst/>
          </a:prstGeom>
        </p:spPr>
      </p:pic>
      <p:pic>
        <p:nvPicPr>
          <p:cNvPr id="117" name="Graphic 116" descr="Workflow">
            <a:extLst>
              <a:ext uri="{FF2B5EF4-FFF2-40B4-BE49-F238E27FC236}">
                <a16:creationId xmlns:a16="http://schemas.microsoft.com/office/drawing/2014/main" id="{5A2C0E23-0B46-493C-BD7A-67185C9F00A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13515" y="2651503"/>
            <a:ext cx="731521" cy="731521"/>
          </a:xfrm>
          <a:prstGeom prst="rect">
            <a:avLst/>
          </a:prstGeom>
        </p:spPr>
      </p:pic>
      <p:sp>
        <p:nvSpPr>
          <p:cNvPr id="118" name="Speech Bubble: Rectangle with Corners Rounded 117">
            <a:extLst>
              <a:ext uri="{FF2B5EF4-FFF2-40B4-BE49-F238E27FC236}">
                <a16:creationId xmlns:a16="http://schemas.microsoft.com/office/drawing/2014/main" id="{92D1714C-747C-4C2E-B569-53199B7F9B15}"/>
              </a:ext>
            </a:extLst>
          </p:cNvPr>
          <p:cNvSpPr/>
          <p:nvPr/>
        </p:nvSpPr>
        <p:spPr>
          <a:xfrm>
            <a:off x="4619768" y="969440"/>
            <a:ext cx="2970406" cy="2452834"/>
          </a:xfrm>
          <a:prstGeom prst="wedgeRoundRectCallout">
            <a:avLst>
              <a:gd name="adj1" fmla="val -62434"/>
              <a:gd name="adj2" fmla="val 38768"/>
              <a:gd name="adj3" fmla="val 16667"/>
            </a:avLst>
          </a:prstGeom>
          <a:ln w="38100">
            <a:solidFill>
              <a:srgbClr val="FF0000"/>
            </a:solidFill>
            <a:miter lim="800000"/>
          </a:ln>
        </p:spPr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3DC317-56A8-4741-8124-BB748999C053}"/>
              </a:ext>
            </a:extLst>
          </p:cNvPr>
          <p:cNvSpPr/>
          <p:nvPr/>
        </p:nvSpPr>
        <p:spPr>
          <a:xfrm>
            <a:off x="540070" y="1761501"/>
            <a:ext cx="3651915" cy="4340951"/>
          </a:xfrm>
          <a:prstGeom prst="rect">
            <a:avLst/>
          </a:prstGeom>
          <a:ln w="25400">
            <a:solidFill>
              <a:schemeClr val="tx1"/>
            </a:solidFill>
            <a:prstDash val="sysDash"/>
            <a:miter lim="800000"/>
          </a:ln>
        </p:spPr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74A0633-652D-44E1-9D31-A2FE85ADFA39}"/>
              </a:ext>
            </a:extLst>
          </p:cNvPr>
          <p:cNvSpPr/>
          <p:nvPr/>
        </p:nvSpPr>
        <p:spPr>
          <a:xfrm>
            <a:off x="8474649" y="3196909"/>
            <a:ext cx="612002" cy="471116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80000" tIns="180000" rIns="180000" bIns="180000" rtlCol="0" anchor="ctr"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164BEE6-B779-457F-8982-E6C77FE11C7A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754303" y="2652757"/>
            <a:ext cx="1528354" cy="1017993"/>
          </a:xfrm>
          <a:prstGeom prst="rect">
            <a:avLst/>
          </a:prstGeom>
        </p:spPr>
      </p:pic>
      <p:pic>
        <p:nvPicPr>
          <p:cNvPr id="34" name="Picture 33" descr="A picture containing website&#10;&#10;Description automatically generated">
            <a:extLst>
              <a:ext uri="{FF2B5EF4-FFF2-40B4-BE49-F238E27FC236}">
                <a16:creationId xmlns:a16="http://schemas.microsoft.com/office/drawing/2014/main" id="{05A71571-DC28-469A-B41B-CB55868DE53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453663" y="2662298"/>
            <a:ext cx="1641759" cy="135768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407303-B923-4420-8741-6068F94349C6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/>
          <a:stretch/>
        </p:blipFill>
        <p:spPr>
          <a:xfrm>
            <a:off x="2679174" y="4541881"/>
            <a:ext cx="1433198" cy="80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1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57AA4-4071-4134-8ADE-A58DDBBC7F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C5F36-4D66-4EC7-9880-52A2B3A377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8</a:t>
            </a:fld>
            <a:endParaRPr lang="de-DE" noProof="0" dirty="0"/>
          </a:p>
        </p:txBody>
      </p:sp>
      <p:sp>
        <p:nvSpPr>
          <p:cNvPr id="35" name="Title 9">
            <a:extLst>
              <a:ext uri="{FF2B5EF4-FFF2-40B4-BE49-F238E27FC236}">
                <a16:creationId xmlns:a16="http://schemas.microsoft.com/office/drawing/2014/main" id="{A5D40A20-46CB-4EF1-9263-C8DCF489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Potentials of Augmented Reality </a:t>
            </a:r>
            <a:r>
              <a:rPr lang="en-US" sz="1400" dirty="0">
                <a:solidFill>
                  <a:schemeClr val="tx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[GOG+18]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E96797C-2D4F-4890-BB9E-D47C35B6A1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5567" y="4417572"/>
            <a:ext cx="1004084" cy="100408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B64B199-9187-4E53-9BF8-68585FBEBD6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60319" y="4405919"/>
            <a:ext cx="1004084" cy="100408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7EED096-5889-4080-A914-552F2F9D2BC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47032" y="4431494"/>
            <a:ext cx="1004084" cy="1004084"/>
          </a:xfrm>
          <a:prstGeom prst="rect">
            <a:avLst/>
          </a:prstGeom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CE197AE0-3564-46AD-85C8-94189266DB9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27318" y="823147"/>
            <a:ext cx="1737360" cy="173736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985CDE4-6BC8-466B-BF26-7B93EB6232FF}"/>
              </a:ext>
            </a:extLst>
          </p:cNvPr>
          <p:cNvSpPr txBox="1"/>
          <p:nvPr/>
        </p:nvSpPr>
        <p:spPr>
          <a:xfrm>
            <a:off x="5502510" y="1243999"/>
            <a:ext cx="1186976" cy="39600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600" b="1" dirty="0"/>
              <a:t>AR</a:t>
            </a:r>
          </a:p>
        </p:txBody>
      </p:sp>
      <p:pic>
        <p:nvPicPr>
          <p:cNvPr id="47" name="Picture 46" descr="A picture containing shape&#10;&#10;Description automatically generated">
            <a:extLst>
              <a:ext uri="{FF2B5EF4-FFF2-40B4-BE49-F238E27FC236}">
                <a16:creationId xmlns:a16="http://schemas.microsoft.com/office/drawing/2014/main" id="{90BCE006-331D-445C-97BE-E4ABEA03C19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553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2009" y="4417572"/>
            <a:ext cx="1004084" cy="1004084"/>
          </a:xfrm>
          <a:prstGeom prst="rect">
            <a:avLst/>
          </a:prstGeom>
        </p:spPr>
      </p:pic>
      <p:pic>
        <p:nvPicPr>
          <p:cNvPr id="49" name="Graphic 48" descr="Euro">
            <a:extLst>
              <a:ext uri="{FF2B5EF4-FFF2-40B4-BE49-F238E27FC236}">
                <a16:creationId xmlns:a16="http://schemas.microsoft.com/office/drawing/2014/main" id="{9701521D-751E-439D-901A-C6DE47CE937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2659" y="4252396"/>
            <a:ext cx="508401" cy="508401"/>
          </a:xfrm>
          <a:prstGeom prst="rect">
            <a:avLst/>
          </a:prstGeom>
        </p:spPr>
      </p:pic>
      <p:pic>
        <p:nvPicPr>
          <p:cNvPr id="51" name="Graphic 50" descr="Hourglass">
            <a:extLst>
              <a:ext uri="{FF2B5EF4-FFF2-40B4-BE49-F238E27FC236}">
                <a16:creationId xmlns:a16="http://schemas.microsoft.com/office/drawing/2014/main" id="{D029EE84-EEDF-49B1-BEF1-B3001464A64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873761" y="4506598"/>
            <a:ext cx="1004083" cy="10040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2EFBDC-E49B-44BC-B914-B7D7D47863FD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60396" y="4425420"/>
            <a:ext cx="1004083" cy="100408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97C85AA-8403-4F2D-9120-3DADE59DA73B}"/>
              </a:ext>
            </a:extLst>
          </p:cNvPr>
          <p:cNvSpPr txBox="1"/>
          <p:nvPr/>
        </p:nvSpPr>
        <p:spPr>
          <a:xfrm>
            <a:off x="10647031" y="5511600"/>
            <a:ext cx="1004083" cy="54499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Secure </a:t>
            </a:r>
            <a:r>
              <a:rPr lang="en-US" sz="1400" b="1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[McC21]</a:t>
            </a:r>
            <a:endParaRPr 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6B8EDF-8FE3-460F-8CFA-3BA0E53EBB7D}"/>
              </a:ext>
            </a:extLst>
          </p:cNvPr>
          <p:cNvSpPr txBox="1"/>
          <p:nvPr/>
        </p:nvSpPr>
        <p:spPr>
          <a:xfrm>
            <a:off x="8760396" y="5511600"/>
            <a:ext cx="1004083" cy="54499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Easy to share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7DEE8C-BF2D-4581-BB1A-37F782E84C64}"/>
              </a:ext>
            </a:extLst>
          </p:cNvPr>
          <p:cNvSpPr txBox="1"/>
          <p:nvPr/>
        </p:nvSpPr>
        <p:spPr>
          <a:xfrm>
            <a:off x="6763348" y="5516755"/>
            <a:ext cx="1115175" cy="54499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Time/Cost efficient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031CC5-6C87-446D-BDD7-03CCDE8C1A61}"/>
              </a:ext>
            </a:extLst>
          </p:cNvPr>
          <p:cNvSpPr txBox="1"/>
          <p:nvPr/>
        </p:nvSpPr>
        <p:spPr>
          <a:xfrm>
            <a:off x="422078" y="5523066"/>
            <a:ext cx="1451061" cy="54499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Interactive visualization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BE5067-A631-4CA3-9FF2-6D8A9CF9D318}"/>
              </a:ext>
            </a:extLst>
          </p:cNvPr>
          <p:cNvSpPr txBox="1"/>
          <p:nvPr/>
        </p:nvSpPr>
        <p:spPr>
          <a:xfrm>
            <a:off x="2528520" y="5523067"/>
            <a:ext cx="1451061" cy="54499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Natural interaction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285FE2-9840-4460-88BF-35477060ECF9}"/>
              </a:ext>
            </a:extLst>
          </p:cNvPr>
          <p:cNvSpPr txBox="1"/>
          <p:nvPr/>
        </p:nvSpPr>
        <p:spPr>
          <a:xfrm>
            <a:off x="4536830" y="5511414"/>
            <a:ext cx="1451061" cy="54499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Enhanced visualization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2C53765-9D23-4A01-94ED-7A3741C9F908}"/>
              </a:ext>
            </a:extLst>
          </p:cNvPr>
          <p:cNvCxnSpPr>
            <a:cxnSpLocks/>
            <a:stCxn id="38" idx="2"/>
            <a:endCxn id="46" idx="0"/>
          </p:cNvCxnSpPr>
          <p:nvPr/>
        </p:nvCxnSpPr>
        <p:spPr>
          <a:xfrm rot="5400000">
            <a:off x="2693272" y="1014845"/>
            <a:ext cx="1857065" cy="4948389"/>
          </a:xfrm>
          <a:prstGeom prst="bentConnector3">
            <a:avLst/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FAAF81D-1A7B-4A98-BE3D-689BE234C87B}"/>
              </a:ext>
            </a:extLst>
          </p:cNvPr>
          <p:cNvCxnSpPr>
            <a:cxnSpLocks/>
          </p:cNvCxnSpPr>
          <p:nvPr/>
        </p:nvCxnSpPr>
        <p:spPr>
          <a:xfrm rot="5400000">
            <a:off x="3746493" y="2068066"/>
            <a:ext cx="1857065" cy="2841947"/>
          </a:xfrm>
          <a:prstGeom prst="bentConnector3">
            <a:avLst>
              <a:gd name="adj1" fmla="val 50000"/>
            </a:avLst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AD99E48D-DAFE-42EC-8EDE-38CF158FE7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46764" y="1908886"/>
            <a:ext cx="1864913" cy="3166440"/>
          </a:xfrm>
          <a:prstGeom prst="bentConnector3">
            <a:avLst>
              <a:gd name="adj1" fmla="val 49999"/>
            </a:avLst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D87890EE-A4E0-48A4-A257-B661F770C2DC}"/>
              </a:ext>
            </a:extLst>
          </p:cNvPr>
          <p:cNvCxnSpPr>
            <a:cxnSpLocks/>
          </p:cNvCxnSpPr>
          <p:nvPr/>
        </p:nvCxnSpPr>
        <p:spPr>
          <a:xfrm rot="5400000">
            <a:off x="4756474" y="3075187"/>
            <a:ext cx="1845412" cy="833637"/>
          </a:xfrm>
          <a:prstGeom prst="bentConnector3">
            <a:avLst>
              <a:gd name="adj1" fmla="val 50000"/>
            </a:avLst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63835D85-D4F1-42CB-92F9-D5CFBDCB6276}"/>
              </a:ext>
            </a:extLst>
          </p:cNvPr>
          <p:cNvCxnSpPr>
            <a:cxnSpLocks/>
            <a:stCxn id="38" idx="2"/>
          </p:cNvCxnSpPr>
          <p:nvPr/>
        </p:nvCxnSpPr>
        <p:spPr>
          <a:xfrm rot="16200000" flipH="1">
            <a:off x="5827697" y="2828808"/>
            <a:ext cx="1816404" cy="1279802"/>
          </a:xfrm>
          <a:prstGeom prst="bentConnector3">
            <a:avLst>
              <a:gd name="adj1" fmla="val 51049"/>
            </a:avLst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98E70DCC-BCD2-4FC6-A95E-7F7088AF9C2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87045" y="955541"/>
            <a:ext cx="1870987" cy="5053076"/>
          </a:xfrm>
          <a:prstGeom prst="bentConnector3">
            <a:avLst>
              <a:gd name="adj1" fmla="val 50000"/>
            </a:avLst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32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657AA4-4071-4134-8ADE-A58DDBBC7F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noProof="0"/>
              <a:t>© Heinz Nixdorf Institut / Fraunhofer IEM</a:t>
            </a:r>
            <a:endParaRPr lang="de-DE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C5F36-4D66-4EC7-9880-52A2B3A377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685BD5-7F70-499C-8F04-1460C72EE5D6}" type="slidenum">
              <a:rPr lang="de-DE" noProof="0" smtClean="0"/>
              <a:pPr/>
              <a:t>9</a:t>
            </a:fld>
            <a:endParaRPr lang="de-DE" noProof="0" dirty="0"/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25C19A3F-F73D-4B2A-8EC2-6FC0A509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70" y="234000"/>
            <a:ext cx="11111046" cy="3960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AR-based Design Review Approaches - 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F8E39D-38C6-44AB-BAEC-B2B2A86975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26934" y="4677363"/>
            <a:ext cx="752423" cy="752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5908A5-519D-489C-89D1-50D6229879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8559" y="4431381"/>
            <a:ext cx="938375" cy="9383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5E75E6D-DB88-44EE-B14D-2077B6DA5A8E}"/>
              </a:ext>
            </a:extLst>
          </p:cNvPr>
          <p:cNvSpPr txBox="1"/>
          <p:nvPr/>
        </p:nvSpPr>
        <p:spPr>
          <a:xfrm>
            <a:off x="540880" y="5651862"/>
            <a:ext cx="3121070" cy="54499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Absence of traditional input modalities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171DD8BD-D78B-4B0A-9F9C-0BD0EF242E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2336900"/>
                  </p:ext>
                </p:extLst>
              </p:nvPr>
            </p:nvGraphicFramePr>
            <p:xfrm>
              <a:off x="5394521" y="3999787"/>
              <a:ext cx="1402141" cy="142056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02141" cy="1420568"/>
                    </a:xfrm>
                    <a:prstGeom prst="rect">
                      <a:avLst/>
                    </a:prstGeom>
                    <a:scene3d>
                      <a:camera prst="perspectiveLeft"/>
                      <a:lightRig rig="threePt" dir="t"/>
                    </a:scene3d>
                  </am3d:spPr>
                  <am3d:camera>
                    <am3d:pos x="0" y="0" z="657947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2972" d="1000000"/>
                    <am3d:preTrans dx="3031053" dy="4994820" dz="-6963134"/>
                    <am3d:scale>
                      <am3d:sx n="1000000" d="1000000"/>
                      <am3d:sy n="1000000" d="1000000"/>
                      <am3d:sz n="1000000" d="1000000"/>
                    </am3d:scale>
                    <am3d:rot ax="9191374" ay="2394401" az="972223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523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171DD8BD-D78B-4B0A-9F9C-0BD0EF242E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4521" y="3999787"/>
                <a:ext cx="1402141" cy="1420568"/>
              </a:xfrm>
              <a:prstGeom prst="rect">
                <a:avLst/>
              </a:prstGeom>
              <a:scene3d>
                <a:camera prst="perspectiveLeft"/>
                <a:lightRig rig="threePt" dir="t"/>
              </a:scene3d>
            </p:spPr>
          </p:pic>
        </mc:Fallback>
      </mc:AlternateContent>
      <p:pic>
        <p:nvPicPr>
          <p:cNvPr id="59" name="Graphic 58" descr="Subtitles RTL">
            <a:extLst>
              <a:ext uri="{FF2B5EF4-FFF2-40B4-BE49-F238E27FC236}">
                <a16:creationId xmlns:a16="http://schemas.microsoft.com/office/drawing/2014/main" id="{D774CC1C-F350-4D77-A839-0DB4CEDADA9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0365" y="4348765"/>
            <a:ext cx="606299" cy="606299"/>
          </a:xfrm>
          <a:prstGeom prst="rect">
            <a:avLst/>
          </a:prstGeom>
        </p:spPr>
      </p:pic>
      <p:pic>
        <p:nvPicPr>
          <p:cNvPr id="60" name="Graphic 59" descr="Subtitles">
            <a:extLst>
              <a:ext uri="{FF2B5EF4-FFF2-40B4-BE49-F238E27FC236}">
                <a16:creationId xmlns:a16="http://schemas.microsoft.com/office/drawing/2014/main" id="{753F9709-32F9-4AFA-9ABF-FEFC37D82F0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1372" y="4006238"/>
            <a:ext cx="606299" cy="60629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59468431-0E1D-4EBF-81C5-DD76A9507D4B}"/>
              </a:ext>
            </a:extLst>
          </p:cNvPr>
          <p:cNvSpPr txBox="1"/>
          <p:nvPr/>
        </p:nvSpPr>
        <p:spPr>
          <a:xfrm>
            <a:off x="8530046" y="5585485"/>
            <a:ext cx="3121070" cy="54499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Absence of feedback documentation mechanism</a:t>
            </a:r>
          </a:p>
        </p:txBody>
      </p:sp>
      <p:pic>
        <p:nvPicPr>
          <p:cNvPr id="62" name="Picture 61" descr="A close up of a logo&#10;&#10;Description automatically generated">
            <a:extLst>
              <a:ext uri="{FF2B5EF4-FFF2-40B4-BE49-F238E27FC236}">
                <a16:creationId xmlns:a16="http://schemas.microsoft.com/office/drawing/2014/main" id="{C29FD4B2-F409-4E95-ADB3-C6D86A7EEE2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27318" y="823147"/>
            <a:ext cx="1737360" cy="173736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521F840-3B77-454A-B34B-97274014232F}"/>
              </a:ext>
            </a:extLst>
          </p:cNvPr>
          <p:cNvSpPr txBox="1"/>
          <p:nvPr/>
        </p:nvSpPr>
        <p:spPr>
          <a:xfrm>
            <a:off x="4380614" y="5585485"/>
            <a:ext cx="3275919" cy="54499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b="1" dirty="0"/>
              <a:t>Absence of feedback provision mechanism </a:t>
            </a:r>
            <a:r>
              <a:rPr lang="en-US" sz="1400" b="1" dirty="0"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[VVG+20]</a:t>
            </a:r>
            <a:endParaRPr lang="en-US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3" name="3D Model 82">
                <a:extLst>
                  <a:ext uri="{FF2B5EF4-FFF2-40B4-BE49-F238E27FC236}">
                    <a16:creationId xmlns:a16="http://schemas.microsoft.com/office/drawing/2014/main" id="{7ED94A9A-B8C7-457C-A58F-165038BB34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3046243"/>
                  </p:ext>
                </p:extLst>
              </p:nvPr>
            </p:nvGraphicFramePr>
            <p:xfrm>
              <a:off x="9475810" y="4006237"/>
              <a:ext cx="1402140" cy="142056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02140" cy="1420567"/>
                    </a:xfrm>
                    <a:prstGeom prst="rect">
                      <a:avLst/>
                    </a:prstGeom>
                    <a:scene3d>
                      <a:camera prst="perspectiveLeft"/>
                      <a:lightRig rig="threePt" dir="t"/>
                    </a:scene3d>
                  </am3d:spPr>
                  <am3d:camera>
                    <am3d:pos x="0" y="0" z="657947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472972" d="1000000"/>
                    <am3d:preTrans dx="3031053" dy="4994820" dz="-6963134"/>
                    <am3d:scale>
                      <am3d:sx n="1000000" d="1000000"/>
                      <am3d:sy n="1000000" d="1000000"/>
                      <am3d:sz n="1000000" d="1000000"/>
                    </am3d:scale>
                    <am3d:rot ax="9191374" ay="2394401" az="972223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1523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3" name="3D Model 82">
                <a:extLst>
                  <a:ext uri="{FF2B5EF4-FFF2-40B4-BE49-F238E27FC236}">
                    <a16:creationId xmlns:a16="http://schemas.microsoft.com/office/drawing/2014/main" id="{7ED94A9A-B8C7-457C-A58F-165038BB34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75810" y="4006237"/>
                <a:ext cx="1402140" cy="1420567"/>
              </a:xfrm>
              <a:prstGeom prst="rect">
                <a:avLst/>
              </a:prstGeom>
              <a:scene3d>
                <a:camera prst="perspectiveLeft"/>
                <a:lightRig rig="threePt" dir="t"/>
              </a:scene3d>
            </p:spPr>
          </p:pic>
        </mc:Fallback>
      </mc:AlternateContent>
      <p:pic>
        <p:nvPicPr>
          <p:cNvPr id="84" name="Graphic 83" descr="Subtitles RTL">
            <a:extLst>
              <a:ext uri="{FF2B5EF4-FFF2-40B4-BE49-F238E27FC236}">
                <a16:creationId xmlns:a16="http://schemas.microsoft.com/office/drawing/2014/main" id="{9DD2D11B-14C3-4B79-8533-DC749EFCD80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1654" y="4355215"/>
            <a:ext cx="606299" cy="606299"/>
          </a:xfrm>
          <a:prstGeom prst="rect">
            <a:avLst/>
          </a:prstGeom>
        </p:spPr>
      </p:pic>
      <p:pic>
        <p:nvPicPr>
          <p:cNvPr id="85" name="Graphic 84" descr="Subtitles">
            <a:extLst>
              <a:ext uri="{FF2B5EF4-FFF2-40B4-BE49-F238E27FC236}">
                <a16:creationId xmlns:a16="http://schemas.microsoft.com/office/drawing/2014/main" id="{F4479DA1-0EEA-41E0-BACC-4B51BD51421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72661" y="4012688"/>
            <a:ext cx="606299" cy="606299"/>
          </a:xfrm>
          <a:prstGeom prst="rect">
            <a:avLst/>
          </a:prstGeom>
        </p:spPr>
      </p:pic>
      <p:pic>
        <p:nvPicPr>
          <p:cNvPr id="26" name="Graphic 25" descr="Disk">
            <a:extLst>
              <a:ext uri="{FF2B5EF4-FFF2-40B4-BE49-F238E27FC236}">
                <a16:creationId xmlns:a16="http://schemas.microsoft.com/office/drawing/2014/main" id="{F986FCD2-537A-427E-959F-173A85A895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72660" y="3550860"/>
            <a:ext cx="606300" cy="606300"/>
          </a:xfrm>
          <a:prstGeom prst="rect">
            <a:avLst/>
          </a:prstGeom>
        </p:spPr>
      </p:pic>
      <p:pic>
        <p:nvPicPr>
          <p:cNvPr id="86" name="Graphic 85" descr="Disk">
            <a:extLst>
              <a:ext uri="{FF2B5EF4-FFF2-40B4-BE49-F238E27FC236}">
                <a16:creationId xmlns:a16="http://schemas.microsoft.com/office/drawing/2014/main" id="{3749CEFA-D974-4031-BB54-E97542A4C0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71654" y="3913755"/>
            <a:ext cx="606300" cy="606300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3176500B-C7FE-43E3-8B99-25E24CED9DBA}"/>
              </a:ext>
            </a:extLst>
          </p:cNvPr>
          <p:cNvSpPr txBox="1"/>
          <p:nvPr/>
        </p:nvSpPr>
        <p:spPr>
          <a:xfrm>
            <a:off x="5502510" y="1243999"/>
            <a:ext cx="1186976" cy="39600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FontTx/>
              <a:buNone/>
            </a:pPr>
            <a:r>
              <a:rPr lang="en-US" sz="1600" b="1" dirty="0"/>
              <a:t>AR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2F7ADF7-CB83-4F90-835B-828BC0E3FC3A}"/>
              </a:ext>
            </a:extLst>
          </p:cNvPr>
          <p:cNvCxnSpPr>
            <a:stCxn id="62" idx="2"/>
          </p:cNvCxnSpPr>
          <p:nvPr/>
        </p:nvCxnSpPr>
        <p:spPr>
          <a:xfrm flipH="1">
            <a:off x="6089691" y="2560507"/>
            <a:ext cx="6307" cy="573245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BA26B171-A219-4C32-874A-EECBC4AD43F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57746" y="3133750"/>
            <a:ext cx="4538254" cy="430639"/>
          </a:xfrm>
          <a:prstGeom prst="bentConnector3">
            <a:avLst>
              <a:gd name="adj1" fmla="val 100092"/>
            </a:avLst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69AA36CE-A095-4849-ABC5-CB634D5A6E8C}"/>
              </a:ext>
            </a:extLst>
          </p:cNvPr>
          <p:cNvCxnSpPr>
            <a:cxnSpLocks/>
          </p:cNvCxnSpPr>
          <p:nvPr/>
        </p:nvCxnSpPr>
        <p:spPr>
          <a:xfrm>
            <a:off x="6089691" y="3133752"/>
            <a:ext cx="0" cy="430638"/>
          </a:xfrm>
          <a:prstGeom prst="straightConnector1">
            <a:avLst/>
          </a:prstGeom>
          <a:ln w="50800" cap="flat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DCB91002-2051-46D9-B886-6EDEAAD70F20}"/>
              </a:ext>
            </a:extLst>
          </p:cNvPr>
          <p:cNvCxnSpPr>
            <a:cxnSpLocks/>
          </p:cNvCxnSpPr>
          <p:nvPr/>
        </p:nvCxnSpPr>
        <p:spPr>
          <a:xfrm>
            <a:off x="6089691" y="3133752"/>
            <a:ext cx="4544563" cy="430638"/>
          </a:xfrm>
          <a:prstGeom prst="bentConnector3">
            <a:avLst>
              <a:gd name="adj1" fmla="val 100014"/>
            </a:avLst>
          </a:prstGeom>
          <a:ln w="50800">
            <a:solidFill>
              <a:schemeClr val="accent1"/>
            </a:solidFill>
            <a:headEnd type="non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57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1" grpId="0"/>
      <p:bldP spid="63" grpId="0"/>
    </p:bldLst>
  </p:timing>
</p:sld>
</file>

<file path=ppt/theme/theme1.xml><?xml version="1.0" encoding="utf-8"?>
<a:theme xmlns:a="http://schemas.openxmlformats.org/drawingml/2006/main" name="Heinz Nixdorf Institut / Fraunhofer IEM">
  <a:themeElements>
    <a:clrScheme name="Fraunhofer IEM">
      <a:dk1>
        <a:srgbClr val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Fraunhofer IE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vert="horz" lIns="180000" tIns="180000" rIns="180000" bIns="180000" rtlCol="0" anchor="ctr">
        <a:noAutofit/>
      </a:bodyPr>
      <a:lstStyle>
        <a:defPPr algn="l">
          <a:lnSpc>
            <a:spcPct val="90000"/>
          </a:lnSpc>
          <a:spcAft>
            <a:spcPts val="1000"/>
          </a:spcAft>
          <a:buClr>
            <a:schemeClr val="tx1">
              <a:lumMod val="75000"/>
              <a:lumOff val="25000"/>
            </a:schemeClr>
          </a:buClr>
          <a:defRPr dirty="0" err="1">
            <a:solidFill>
              <a:schemeClr val="tx1">
                <a:lumMod val="75000"/>
                <a:lumOff val="25000"/>
              </a:schemeClr>
            </a:solidFill>
          </a:defRPr>
        </a:defPPr>
      </a:lstStyle>
      <a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a:style>
    </a:spDef>
    <a:lnDef>
      <a:spPr>
        <a:ln w="19050" cap="flat">
          <a:solidFill>
            <a:schemeClr val="bg1">
              <a:lumMod val="65000"/>
            </a:schemeClr>
          </a:solidFill>
          <a:miter lim="800000"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 rtlCol="0">
        <a:noAutofit/>
      </a:bodyPr>
      <a:lstStyle>
        <a:defPPr marL="0" indent="0" algn="l">
          <a:buFontTx/>
          <a:buNone/>
          <a:defRPr dirty="0" err="1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0-05-11_FRAUNHOFER_Master_DE.potx" id="{25922FFB-C449-422B-854A-E74562F300AC}" vid="{FB56AA99-1E09-4F4C-88BB-013308B43D2A}"/>
    </a:ext>
  </a:extLst>
</a:theme>
</file>

<file path=ppt/theme/theme2.xml><?xml version="1.0" encoding="utf-8"?>
<a:theme xmlns:a="http://schemas.openxmlformats.org/drawingml/2006/main" name="Office">
  <a:themeElements>
    <a:clrScheme name="Fraunhofer IEM">
      <a:dk1>
        <a:srgbClr val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Fraunhofer IE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Fraunhofer IEM">
      <a:dk1>
        <a:srgbClr val="000000"/>
      </a:dk1>
      <a:lt1>
        <a:sysClr val="window" lastClr="FFFFFF"/>
      </a:lt1>
      <a:dk2>
        <a:srgbClr val="003A80"/>
      </a:dk2>
      <a:lt2>
        <a:srgbClr val="FFFFFF"/>
      </a:lt2>
      <a:accent1>
        <a:srgbClr val="179C7D"/>
      </a:accent1>
      <a:accent2>
        <a:srgbClr val="6DBFA9"/>
      </a:accent2>
      <a:accent3>
        <a:srgbClr val="B1C800"/>
      </a:accent3>
      <a:accent4>
        <a:srgbClr val="003A80"/>
      </a:accent4>
      <a:accent5>
        <a:srgbClr val="1F82C0"/>
      </a:accent5>
      <a:accent6>
        <a:srgbClr val="FDC300"/>
      </a:accent6>
      <a:hlink>
        <a:srgbClr val="7F7F7F"/>
      </a:hlink>
      <a:folHlink>
        <a:srgbClr val="7F7F7F"/>
      </a:folHlink>
    </a:clrScheme>
    <a:fontScheme name="Fraunhofer IE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</TotalTime>
  <Words>2908</Words>
  <Application>Microsoft Office PowerPoint</Application>
  <PresentationFormat>Widescreen</PresentationFormat>
  <Paragraphs>483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Wingdings</vt:lpstr>
      <vt:lpstr>Heinz Nixdorf Institut / Fraunhofer IEM</vt:lpstr>
      <vt:lpstr>Development of an interaction concept for efficient multimedia annotations to 3D models in Augmented Reality</vt:lpstr>
      <vt:lpstr>Contents</vt:lpstr>
      <vt:lpstr>Introduction</vt:lpstr>
      <vt:lpstr>Design Review [Qua21]</vt:lpstr>
      <vt:lpstr>Traditional Design Review Approaches</vt:lpstr>
      <vt:lpstr>Traditional Design Review Approaches - Problems</vt:lpstr>
      <vt:lpstr>Immersive Technologies</vt:lpstr>
      <vt:lpstr>Potentials of Augmented Reality [GOG+18]</vt:lpstr>
      <vt:lpstr>AR-based Design Review Approaches - Problems</vt:lpstr>
      <vt:lpstr>Goal</vt:lpstr>
      <vt:lpstr>State of the art</vt:lpstr>
      <vt:lpstr>PowerPoint Presentation</vt:lpstr>
      <vt:lpstr>PowerPoint Presentation</vt:lpstr>
      <vt:lpstr>PowerPoint Presentation</vt:lpstr>
      <vt:lpstr>Concept &amp; implementation</vt:lpstr>
      <vt:lpstr>Feedback Solution</vt:lpstr>
      <vt:lpstr>Feedback Solution</vt:lpstr>
      <vt:lpstr>Visualization Functionalities</vt:lpstr>
      <vt:lpstr>Visualization Functionalities</vt:lpstr>
      <vt:lpstr>Feedback Functionalities</vt:lpstr>
      <vt:lpstr>User Interface</vt:lpstr>
      <vt:lpstr>Interaction Modalities</vt:lpstr>
      <vt:lpstr>Feedback Documentation Functionalities</vt:lpstr>
      <vt:lpstr>Feedback Documentation Functionalities</vt:lpstr>
      <vt:lpstr>Feedback Recreation Functionality</vt:lpstr>
      <vt:lpstr>Evaluation</vt:lpstr>
      <vt:lpstr>Evaluation of Feedback Solution</vt:lpstr>
      <vt:lpstr>Evaluation of Feedback Solution</vt:lpstr>
      <vt:lpstr>Evaluation of Visualization Functionalities</vt:lpstr>
      <vt:lpstr>Evaluation of Feedback Functionalities</vt:lpstr>
      <vt:lpstr>Evaluation of Feedback Documentation Functionalities</vt:lpstr>
      <vt:lpstr>Evaluation of Feedback Recreation Functionality</vt:lpstr>
      <vt:lpstr>Summary &amp; Future work</vt:lpstr>
      <vt:lpstr>Summary</vt:lpstr>
      <vt:lpstr>Future Work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an interaction concept for efficient multimedia annotations to 3D models in Augmented Reality</dc:title>
  <dc:creator>Ruchir Naphade</dc:creator>
  <cp:lastModifiedBy>Ruchir Naphade</cp:lastModifiedBy>
  <cp:revision>6</cp:revision>
  <dcterms:created xsi:type="dcterms:W3CDTF">2021-02-16T07:32:18Z</dcterms:created>
  <dcterms:modified xsi:type="dcterms:W3CDTF">2021-03-19T09:43:08Z</dcterms:modified>
</cp:coreProperties>
</file>